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_rels/presentation.xml.rels" ContentType="application/vnd.openxmlformats-package.relationships+xml"/>
  <Override PartName="/ppt/media/image62.png" ContentType="image/png"/>
  <Override PartName="/ppt/media/image61.png" ContentType="image/png"/>
  <Override PartName="/ppt/media/image60.png" ContentType="image/png"/>
  <Override PartName="/ppt/media/image50.png" ContentType="image/png"/>
  <Override PartName="/ppt/media/image49.png" ContentType="image/png"/>
  <Override PartName="/ppt/media/image48.png" ContentType="image/png"/>
  <Override PartName="/ppt/media/image47.png" ContentType="image/pn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21.png" ContentType="image/png"/>
  <Override PartName="/ppt/media/image56.png" ContentType="image/png"/>
  <Override PartName="/ppt/media/image6.png" ContentType="image/png"/>
  <Override PartName="/ppt/media/image51.png" ContentType="image/png"/>
  <Override PartName="/ppt/media/image1.png" ContentType="image/png"/>
  <Override PartName="/ppt/media/image36.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53.png" ContentType="image/png"/>
  <Override PartName="/ppt/media/image3.png" ContentType="image/png"/>
  <Override PartName="/ppt/media/image38.png" ContentType="image/png"/>
  <Override PartName="/ppt/media/image54.png" ContentType="image/png"/>
  <Override PartName="/ppt/media/image4.png" ContentType="image/png"/>
  <Override PartName="/ppt/media/image39.png" ContentType="image/png"/>
  <Override PartName="/ppt/media/image58.png" ContentType="image/png"/>
  <Override PartName="/ppt/media/image8.png" ContentType="image/png"/>
  <Override PartName="/ppt/media/image23.png" ContentType="image/png"/>
  <Override PartName="/ppt/media/image10.png" ContentType="image/png"/>
  <Override PartName="/ppt/media/image59.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838080" y="6356520"/>
            <a:ext cx="2742840" cy="364680"/>
          </a:xfrm>
          <a:prstGeom prst="rect">
            <a:avLst/>
          </a:prstGeom>
        </p:spPr>
        <p:txBody>
          <a:bodyPr anchor="ctr"/>
          <a:p>
            <a:pPr>
              <a:lnSpc>
                <a:spcPct val="100000"/>
              </a:lnSpc>
            </a:pPr>
            <a:fld id="{5E923153-BAF1-412F-9D85-4E37A7132C9A}" type="datetime">
              <a:rPr b="0" lang="en-US" sz="1200" spc="-1" strike="noStrike">
                <a:solidFill>
                  <a:srgbClr val="8b8b8b"/>
                </a:solidFill>
                <a:latin typeface="Calibri"/>
              </a:rPr>
              <a:t>6/16/24</a:t>
            </a:fld>
            <a:endParaRPr b="0" lang="en-US" sz="1200" spc="-1" strike="noStrike">
              <a:latin typeface="Times New Roman"/>
            </a:endParaRPr>
          </a:p>
        </p:txBody>
      </p:sp>
      <p:sp>
        <p:nvSpPr>
          <p:cNvPr id="1" name="PlaceHolder 2"/>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p>
            <a:pPr algn="r">
              <a:lnSpc>
                <a:spcPct val="100000"/>
              </a:lnSpc>
            </a:pPr>
            <a:fld id="{8026043B-D2FA-4B32-9620-FB51AC5B28F3}"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ffffff"/>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hyperlink" Target="https://www.youtube.com/watch?v=VCHXCusltqI" TargetMode="External"/><Relationship Id="rId2" Type="http://schemas.openxmlformats.org/officeDocument/2006/relationships/image" Target="../media/image55.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1" name="Group 1"/>
          <p:cNvGrpSpPr/>
          <p:nvPr/>
        </p:nvGrpSpPr>
        <p:grpSpPr>
          <a:xfrm>
            <a:off x="5515920" y="16200"/>
            <a:ext cx="6691680" cy="6605640"/>
            <a:chOff x="5515920" y="16200"/>
            <a:chExt cx="6691680" cy="6605640"/>
          </a:xfrm>
        </p:grpSpPr>
        <p:sp>
          <p:nvSpPr>
            <p:cNvPr id="42" name="CustomShape 2"/>
            <p:cNvSpPr/>
            <p:nvPr/>
          </p:nvSpPr>
          <p:spPr>
            <a:xfrm rot="18913800">
              <a:off x="5822640" y="2561040"/>
              <a:ext cx="1491480" cy="1485720"/>
            </a:xfrm>
            <a:prstGeom prst="rect">
              <a:avLst/>
            </a:prstGeom>
            <a:blipFill rotWithShape="0">
              <a:blip r:embed="rId1"/>
              <a:stretch>
                <a:fillRect/>
              </a:stretch>
            </a:blipFill>
            <a:ln>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43" name="CustomShape 3"/>
            <p:cNvSpPr/>
            <p:nvPr/>
          </p:nvSpPr>
          <p:spPr>
            <a:xfrm rot="18913800">
              <a:off x="10409040" y="2612160"/>
              <a:ext cx="1491480" cy="1485720"/>
            </a:xfrm>
            <a:prstGeom prst="rect">
              <a:avLst/>
            </a:prstGeom>
            <a:blipFill rotWithShape="0">
              <a:blip r:embed="rId2"/>
              <a:stretch>
                <a:fillRect/>
              </a:stretch>
            </a:blipFill>
            <a:ln>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44" name="CustomShape 4"/>
            <p:cNvSpPr/>
            <p:nvPr/>
          </p:nvSpPr>
          <p:spPr>
            <a:xfrm rot="18913800">
              <a:off x="8124120" y="2574360"/>
              <a:ext cx="1491480" cy="1485720"/>
            </a:xfrm>
            <a:prstGeom prst="rect">
              <a:avLst/>
            </a:prstGeom>
            <a:blipFill rotWithShape="0">
              <a:blip r:embed="rId3"/>
              <a:stretch>
                <a:fillRect/>
              </a:stretch>
            </a:blipFill>
            <a:ln>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45" name="CustomShape 5"/>
            <p:cNvSpPr/>
            <p:nvPr/>
          </p:nvSpPr>
          <p:spPr>
            <a:xfrm rot="18913800">
              <a:off x="6986880" y="1435680"/>
              <a:ext cx="1491480" cy="1485720"/>
            </a:xfrm>
            <a:prstGeom prst="rect">
              <a:avLst/>
            </a:prstGeom>
            <a:blipFill rotWithShape="0">
              <a:blip r:embed="rId4"/>
              <a:stretch>
                <a:fillRect/>
              </a:stretch>
            </a:blipFill>
            <a:ln>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46" name="CustomShape 6"/>
            <p:cNvSpPr/>
            <p:nvPr/>
          </p:nvSpPr>
          <p:spPr>
            <a:xfrm rot="18913800">
              <a:off x="8141760" y="325800"/>
              <a:ext cx="1491480" cy="1485720"/>
            </a:xfrm>
            <a:prstGeom prst="rect">
              <a:avLst/>
            </a:prstGeom>
            <a:blipFill rotWithShape="0">
              <a:blip r:embed="rId5"/>
              <a:stretch>
                <a:fillRect/>
              </a:stretch>
            </a:blipFill>
            <a:ln>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47" name="CustomShape 7"/>
            <p:cNvSpPr/>
            <p:nvPr/>
          </p:nvSpPr>
          <p:spPr>
            <a:xfrm rot="18943200">
              <a:off x="6957720" y="3698640"/>
              <a:ext cx="1491480" cy="1485720"/>
            </a:xfrm>
            <a:prstGeom prst="rect">
              <a:avLst/>
            </a:prstGeom>
            <a:blipFill rotWithShape="0">
              <a:blip r:embed="rId6"/>
              <a:stretch>
                <a:fillRect/>
              </a:stretch>
            </a:blipFill>
            <a:ln>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48" name="CustomShape 8"/>
            <p:cNvSpPr/>
            <p:nvPr/>
          </p:nvSpPr>
          <p:spPr>
            <a:xfrm rot="18913800">
              <a:off x="9288360" y="3731040"/>
              <a:ext cx="1491480" cy="1485720"/>
            </a:xfrm>
            <a:prstGeom prst="rect">
              <a:avLst/>
            </a:prstGeom>
            <a:blipFill rotWithShape="0">
              <a:blip r:embed="rId7"/>
              <a:stretch>
                <a:fillRect/>
              </a:stretch>
            </a:blipFill>
            <a:ln>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49" name="CustomShape 9"/>
            <p:cNvSpPr/>
            <p:nvPr/>
          </p:nvSpPr>
          <p:spPr>
            <a:xfrm rot="18913800">
              <a:off x="8121960" y="4826160"/>
              <a:ext cx="1491480" cy="1485720"/>
            </a:xfrm>
            <a:prstGeom prst="rect">
              <a:avLst/>
            </a:prstGeom>
            <a:blipFill rotWithShape="0">
              <a:blip r:embed="rId8"/>
              <a:stretch>
                <a:fillRect/>
              </a:stretch>
            </a:blipFill>
            <a:ln>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50" name="CustomShape 10"/>
            <p:cNvSpPr/>
            <p:nvPr/>
          </p:nvSpPr>
          <p:spPr>
            <a:xfrm rot="18913800">
              <a:off x="9289440" y="1470240"/>
              <a:ext cx="1491480" cy="1485720"/>
            </a:xfrm>
            <a:prstGeom prst="rect">
              <a:avLst/>
            </a:prstGeom>
            <a:blipFill rotWithShape="0">
              <a:blip r:embed="rId9"/>
              <a:stretch>
                <a:fillRect/>
              </a:stretch>
            </a:blipFill>
            <a:ln>
              <a:solidFill>
                <a:schemeClr val="bg2">
                  <a:lumMod val="90000"/>
                </a:schemeClr>
              </a:solidFill>
            </a:ln>
          </p:spPr>
          <p:style>
            <a:lnRef idx="2">
              <a:schemeClr val="accent1">
                <a:shade val="50000"/>
              </a:schemeClr>
            </a:lnRef>
            <a:fillRef idx="1">
              <a:schemeClr val="accent1"/>
            </a:fillRef>
            <a:effectRef idx="0">
              <a:schemeClr val="accent1"/>
            </a:effectRef>
            <a:fontRef idx="minor"/>
          </p:style>
        </p:sp>
      </p:grpSp>
      <p:sp>
        <p:nvSpPr>
          <p:cNvPr id="51" name="CustomShape 11"/>
          <p:cNvSpPr/>
          <p:nvPr/>
        </p:nvSpPr>
        <p:spPr>
          <a:xfrm>
            <a:off x="201960" y="3794040"/>
            <a:ext cx="2009160" cy="760680"/>
          </a:xfrm>
          <a:prstGeom prst="rect">
            <a:avLst/>
          </a:prstGeom>
          <a:noFill/>
          <a:ln>
            <a:noFill/>
          </a:ln>
        </p:spPr>
        <p:style>
          <a:lnRef idx="0"/>
          <a:fillRef idx="0"/>
          <a:effectRef idx="0"/>
          <a:fontRef idx="minor"/>
        </p:style>
        <p:txBody>
          <a:bodyPr lIns="90000" rIns="90000" tIns="45000" bIns="45000"/>
          <a:p>
            <a:pPr>
              <a:lnSpc>
                <a:spcPct val="100000"/>
              </a:lnSpc>
            </a:pPr>
            <a:r>
              <a:rPr b="1" lang="en-US" sz="4400" spc="-1" strike="noStrike">
                <a:solidFill>
                  <a:srgbClr val="ffd966"/>
                </a:solidFill>
                <a:latin typeface="Calibri"/>
              </a:rPr>
              <a:t>Project:</a:t>
            </a:r>
            <a:endParaRPr b="0" lang="en-US" sz="4400" spc="-1" strike="noStrike">
              <a:latin typeface="Arial"/>
            </a:endParaRPr>
          </a:p>
        </p:txBody>
      </p:sp>
      <p:sp>
        <p:nvSpPr>
          <p:cNvPr id="52" name="CustomShape 12"/>
          <p:cNvSpPr/>
          <p:nvPr/>
        </p:nvSpPr>
        <p:spPr>
          <a:xfrm>
            <a:off x="2089080" y="3794040"/>
            <a:ext cx="4205880" cy="760680"/>
          </a:xfrm>
          <a:prstGeom prst="rect">
            <a:avLst/>
          </a:prstGeom>
          <a:noFill/>
          <a:ln>
            <a:noFill/>
          </a:ln>
        </p:spPr>
        <p:style>
          <a:lnRef idx="0"/>
          <a:fillRef idx="0"/>
          <a:effectRef idx="0"/>
          <a:fontRef idx="minor"/>
        </p:style>
        <p:txBody>
          <a:bodyPr lIns="90000" rIns="90000" tIns="45000" bIns="45000"/>
          <a:p>
            <a:pPr>
              <a:lnSpc>
                <a:spcPct val="100000"/>
              </a:lnSpc>
            </a:pPr>
            <a:r>
              <a:rPr b="1" lang="en-US" sz="4400" spc="-1" strike="noStrike">
                <a:solidFill>
                  <a:srgbClr val="ffffff"/>
                </a:solidFill>
                <a:latin typeface="Calibri"/>
              </a:rPr>
              <a:t>Ecommerce Pearl</a:t>
            </a:r>
            <a:endParaRPr b="0" lang="en-US" sz="4400" spc="-1" strike="noStrike">
              <a:latin typeface="Arial"/>
            </a:endParaRPr>
          </a:p>
        </p:txBody>
      </p:sp>
      <p:sp>
        <p:nvSpPr>
          <p:cNvPr id="53" name="CustomShape 13"/>
          <p:cNvSpPr/>
          <p:nvPr/>
        </p:nvSpPr>
        <p:spPr>
          <a:xfrm>
            <a:off x="487080" y="4563360"/>
            <a:ext cx="1863000" cy="639000"/>
          </a:xfrm>
          <a:prstGeom prst="rect">
            <a:avLst/>
          </a:prstGeom>
          <a:noFill/>
          <a:ln>
            <a:noFill/>
          </a:ln>
        </p:spPr>
        <p:style>
          <a:lnRef idx="0"/>
          <a:fillRef idx="0"/>
          <a:effectRef idx="0"/>
          <a:fontRef idx="minor"/>
        </p:style>
      </p:sp>
      <p:sp>
        <p:nvSpPr>
          <p:cNvPr id="54" name="CustomShape 14"/>
          <p:cNvSpPr/>
          <p:nvPr/>
        </p:nvSpPr>
        <p:spPr>
          <a:xfrm>
            <a:off x="2196000" y="4563360"/>
            <a:ext cx="4205880" cy="639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42">
                                  <p:stCondLst>
                                    <p:cond delay="0"/>
                                  </p:stCondLst>
                                  <p:childTnLst>
                                    <p:set>
                                      <p:cBhvr>
                                        <p:cTn id="6" dur="1" fill="hold">
                                          <p:stCondLst>
                                            <p:cond delay="0"/>
                                          </p:stCondLst>
                                        </p:cTn>
                                        <p:tgtEl>
                                          <p:spTgt spid="51"/>
                                        </p:tgtEl>
                                        <p:attrNameLst>
                                          <p:attrName>style.visibility</p:attrName>
                                        </p:attrNameLst>
                                      </p:cBhvr>
                                      <p:to>
                                        <p:strVal val="visible"/>
                                      </p:to>
                                    </p:set>
                                    <p:animEffect filter="fade" transition="in">
                                      <p:cBhvr additive="repl">
                                        <p:cTn id="7" dur="1000"/>
                                        <p:tgtEl>
                                          <p:spTgt spid="51"/>
                                        </p:tgtEl>
                                      </p:cBhvr>
                                    </p:animEffect>
                                    <p:anim calcmode="lin" valueType="num">
                                      <p:cBhvr additive="repl">
                                        <p:cTn id="8" dur="1000" fill="hold"/>
                                        <p:tgtEl>
                                          <p:spTgt spid="51"/>
                                        </p:tgtEl>
                                        <p:attrNameLst>
                                          <p:attrName>ppt_x</p:attrName>
                                        </p:attrNameLst>
                                      </p:cBhvr>
                                      <p:tavLst>
                                        <p:tav tm="0">
                                          <p:val>
                                            <p:strVal val="#ppt_x"/>
                                          </p:val>
                                        </p:tav>
                                        <p:tav tm="100000">
                                          <p:val>
                                            <p:strVal val="#ppt_x"/>
                                          </p:val>
                                        </p:tav>
                                      </p:tavLst>
                                    </p:anim>
                                    <p:anim calcmode="lin" valueType="num">
                                      <p:cBhvr additive="repl">
                                        <p:cTn id="9" dur="1000" fill="hold"/>
                                        <p:tgtEl>
                                          <p:spTgt spid="51"/>
                                        </p:tgtEl>
                                        <p:attrNameLst>
                                          <p:attrName>ppt_y</p:attrName>
                                        </p:attrNameLst>
                                      </p:cBhvr>
                                      <p:tavLst>
                                        <p:tav tm="0">
                                          <p:val>
                                            <p:strVal val="#ppt_y+.1"/>
                                          </p:val>
                                        </p:tav>
                                        <p:tav tm="100000">
                                          <p:val>
                                            <p:strVal val="#ppt_y"/>
                                          </p:val>
                                        </p:tav>
                                      </p:tavLst>
                                    </p:anim>
                                  </p:childTnLst>
                                </p:cTn>
                              </p:par>
                              <p:par>
                                <p:cTn id="10" nodeType="withEffect" fill="hold" presetClass="entr" presetID="42">
                                  <p:stCondLst>
                                    <p:cond delay="0"/>
                                  </p:stCondLst>
                                  <p:childTnLst>
                                    <p:set>
                                      <p:cBhvr>
                                        <p:cTn id="11" dur="1" fill="hold">
                                          <p:stCondLst>
                                            <p:cond delay="0"/>
                                          </p:stCondLst>
                                        </p:cTn>
                                        <p:tgtEl>
                                          <p:spTgt spid="52"/>
                                        </p:tgtEl>
                                        <p:attrNameLst>
                                          <p:attrName>style.visibility</p:attrName>
                                        </p:attrNameLst>
                                      </p:cBhvr>
                                      <p:to>
                                        <p:strVal val="visible"/>
                                      </p:to>
                                    </p:set>
                                    <p:animEffect filter="fade" transition="in">
                                      <p:cBhvr additive="repl">
                                        <p:cTn id="12" dur="1000"/>
                                        <p:tgtEl>
                                          <p:spTgt spid="52"/>
                                        </p:tgtEl>
                                      </p:cBhvr>
                                    </p:animEffect>
                                    <p:anim calcmode="lin" valueType="num">
                                      <p:cBhvr additive="repl">
                                        <p:cTn id="13" dur="1000" fill="hold"/>
                                        <p:tgtEl>
                                          <p:spTgt spid="52"/>
                                        </p:tgtEl>
                                        <p:attrNameLst>
                                          <p:attrName>ppt_x</p:attrName>
                                        </p:attrNameLst>
                                      </p:cBhvr>
                                      <p:tavLst>
                                        <p:tav tm="0">
                                          <p:val>
                                            <p:strVal val="#ppt_x"/>
                                          </p:val>
                                        </p:tav>
                                        <p:tav tm="100000">
                                          <p:val>
                                            <p:strVal val="#ppt_x"/>
                                          </p:val>
                                        </p:tav>
                                      </p:tavLst>
                                    </p:anim>
                                    <p:anim calcmode="lin" valueType="num">
                                      <p:cBhvr additive="repl">
                                        <p:cTn id="14" dur="1000" fill="hold"/>
                                        <p:tgtEl>
                                          <p:spTgt spid="52"/>
                                        </p:tgtEl>
                                        <p:attrNameLst>
                                          <p:attrName>ppt_y</p:attrName>
                                        </p:attrNameLst>
                                      </p:cBhvr>
                                      <p:tavLst>
                                        <p:tav tm="0">
                                          <p:val>
                                            <p:strVal val="#ppt_y+.1"/>
                                          </p:val>
                                        </p:tav>
                                        <p:tav tm="100000">
                                          <p:val>
                                            <p:strVal val="#ppt_y"/>
                                          </p:val>
                                        </p:tav>
                                      </p:tavLst>
                                    </p:anim>
                                  </p:childTnLst>
                                </p:cTn>
                              </p:par>
                              <p:par>
                                <p:cTn id="15" nodeType="withEffect" fill="hold" presetClass="entr" presetID="42">
                                  <p:stCondLst>
                                    <p:cond delay="0"/>
                                  </p:stCondLst>
                                  <p:childTnLst>
                                    <p:set>
                                      <p:cBhvr>
                                        <p:cTn id="16" dur="1" fill="hold">
                                          <p:stCondLst>
                                            <p:cond delay="0"/>
                                          </p:stCondLst>
                                        </p:cTn>
                                        <p:tgtEl>
                                          <p:spTgt spid="53"/>
                                        </p:tgtEl>
                                        <p:attrNameLst>
                                          <p:attrName>style.visibility</p:attrName>
                                        </p:attrNameLst>
                                      </p:cBhvr>
                                      <p:to>
                                        <p:strVal val="visible"/>
                                      </p:to>
                                    </p:set>
                                    <p:animEffect filter="fade" transition="in">
                                      <p:cBhvr additive="repl">
                                        <p:cTn id="17" dur="1000"/>
                                        <p:tgtEl>
                                          <p:spTgt spid="53"/>
                                        </p:tgtEl>
                                      </p:cBhvr>
                                    </p:animEffect>
                                    <p:anim calcmode="lin" valueType="num">
                                      <p:cBhvr additive="repl">
                                        <p:cTn id="18" dur="1000" fill="hold"/>
                                        <p:tgtEl>
                                          <p:spTgt spid="53"/>
                                        </p:tgtEl>
                                        <p:attrNameLst>
                                          <p:attrName>ppt_x</p:attrName>
                                        </p:attrNameLst>
                                      </p:cBhvr>
                                      <p:tavLst>
                                        <p:tav tm="0">
                                          <p:val>
                                            <p:strVal val="#ppt_x"/>
                                          </p:val>
                                        </p:tav>
                                        <p:tav tm="100000">
                                          <p:val>
                                            <p:strVal val="#ppt_x"/>
                                          </p:val>
                                        </p:tav>
                                      </p:tavLst>
                                    </p:anim>
                                    <p:anim calcmode="lin" valueType="num">
                                      <p:cBhvr additive="repl">
                                        <p:cTn id="19" dur="1000" fill="hold"/>
                                        <p:tgtEl>
                                          <p:spTgt spid="53"/>
                                        </p:tgtEl>
                                        <p:attrNameLst>
                                          <p:attrName>ppt_y</p:attrName>
                                        </p:attrNameLst>
                                      </p:cBhvr>
                                      <p:tavLst>
                                        <p:tav tm="0">
                                          <p:val>
                                            <p:strVal val="#ppt_y+.1"/>
                                          </p:val>
                                        </p:tav>
                                        <p:tav tm="100000">
                                          <p:val>
                                            <p:strVal val="#ppt_y"/>
                                          </p:val>
                                        </p:tav>
                                      </p:tavLst>
                                    </p:anim>
                                  </p:childTnLst>
                                </p:cTn>
                              </p:par>
                              <p:par>
                                <p:cTn id="20" nodeType="withEffect" fill="hold" presetClass="entr" presetID="42">
                                  <p:stCondLst>
                                    <p:cond delay="0"/>
                                  </p:stCondLst>
                                  <p:childTnLst>
                                    <p:set>
                                      <p:cBhvr>
                                        <p:cTn id="21" dur="1" fill="hold">
                                          <p:stCondLst>
                                            <p:cond delay="0"/>
                                          </p:stCondLst>
                                        </p:cTn>
                                        <p:tgtEl>
                                          <p:spTgt spid="54"/>
                                        </p:tgtEl>
                                        <p:attrNameLst>
                                          <p:attrName>style.visibility</p:attrName>
                                        </p:attrNameLst>
                                      </p:cBhvr>
                                      <p:to>
                                        <p:strVal val="visible"/>
                                      </p:to>
                                    </p:set>
                                    <p:animEffect filter="fade" transition="in">
                                      <p:cBhvr additive="repl">
                                        <p:cTn id="22" dur="1000"/>
                                        <p:tgtEl>
                                          <p:spTgt spid="54"/>
                                        </p:tgtEl>
                                      </p:cBhvr>
                                    </p:animEffect>
                                    <p:anim calcmode="lin" valueType="num">
                                      <p:cBhvr additive="repl">
                                        <p:cTn id="23" dur="1000" fill="hold"/>
                                        <p:tgtEl>
                                          <p:spTgt spid="54"/>
                                        </p:tgtEl>
                                        <p:attrNameLst>
                                          <p:attrName>ppt_x</p:attrName>
                                        </p:attrNameLst>
                                      </p:cBhvr>
                                      <p:tavLst>
                                        <p:tav tm="0">
                                          <p:val>
                                            <p:strVal val="#ppt_x"/>
                                          </p:val>
                                        </p:tav>
                                        <p:tav tm="100000">
                                          <p:val>
                                            <p:strVal val="#ppt_x"/>
                                          </p:val>
                                        </p:tav>
                                      </p:tavLst>
                                    </p:anim>
                                    <p:anim calcmode="lin" valueType="num">
                                      <p:cBhvr additive="repl">
                                        <p:cTn id="2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42">
                                  <p:stCondLst>
                                    <p:cond delay="0"/>
                                  </p:stCondLst>
                                  <p:childTnLst>
                                    <p:set>
                                      <p:cBhvr>
                                        <p:cTn id="28" dur="1" fill="hold">
                                          <p:stCondLst>
                                            <p:cond delay="0"/>
                                          </p:stCondLst>
                                        </p:cTn>
                                        <p:tgtEl>
                                          <p:spTgt spid="41"/>
                                        </p:tgtEl>
                                        <p:attrNameLst>
                                          <p:attrName>style.visibility</p:attrName>
                                        </p:attrNameLst>
                                      </p:cBhvr>
                                      <p:to>
                                        <p:strVal val="visible"/>
                                      </p:to>
                                    </p:set>
                                    <p:animEffect filter="fade" transition="in">
                                      <p:cBhvr additive="repl">
                                        <p:cTn id="29" dur="1000"/>
                                        <p:tgtEl>
                                          <p:spTgt spid="41"/>
                                        </p:tgtEl>
                                      </p:cBhvr>
                                    </p:animEffect>
                                    <p:anim calcmode="lin" valueType="num">
                                      <p:cBhvr additive="repl">
                                        <p:cTn id="30" dur="1000" fill="hold"/>
                                        <p:tgtEl>
                                          <p:spTgt spid="41"/>
                                        </p:tgtEl>
                                        <p:attrNameLst>
                                          <p:attrName>ppt_x</p:attrName>
                                        </p:attrNameLst>
                                      </p:cBhvr>
                                      <p:tavLst>
                                        <p:tav tm="0">
                                          <p:val>
                                            <p:strVal val="#ppt_x"/>
                                          </p:val>
                                        </p:tav>
                                        <p:tav tm="100000">
                                          <p:val>
                                            <p:strVal val="#ppt_x"/>
                                          </p:val>
                                        </p:tav>
                                      </p:tavLst>
                                    </p:anim>
                                    <p:anim calcmode="lin" valueType="num">
                                      <p:cBhvr additive="repl">
                                        <p:cTn id="3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242280" y="383400"/>
            <a:ext cx="3290760" cy="45612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a:lnSpc>
                <a:spcPct val="100000"/>
              </a:lnSpc>
            </a:pPr>
            <a:r>
              <a:rPr b="1" lang="en-US" sz="2400" spc="-1" strike="noStrike">
                <a:solidFill>
                  <a:srgbClr val="262626"/>
                </a:solidFill>
                <a:latin typeface="Calibri"/>
              </a:rPr>
              <a:t>Customer Perspective</a:t>
            </a:r>
            <a:endParaRPr b="0" lang="en-US" sz="2400" spc="-1" strike="noStrike">
              <a:latin typeface="Arial"/>
            </a:endParaRPr>
          </a:p>
        </p:txBody>
      </p:sp>
      <p:sp>
        <p:nvSpPr>
          <p:cNvPr id="160" name="CustomShape 2"/>
          <p:cNvSpPr/>
          <p:nvPr/>
        </p:nvSpPr>
        <p:spPr>
          <a:xfrm>
            <a:off x="565920" y="1377000"/>
            <a:ext cx="2126160" cy="364680"/>
          </a:xfrm>
          <a:prstGeom prst="rect">
            <a:avLst/>
          </a:prstGeom>
          <a:solidFill>
            <a:schemeClr val="tx1">
              <a:lumMod val="50000"/>
              <a:lumOff val="50000"/>
            </a:schemeClr>
          </a:solid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fd966"/>
                </a:solidFill>
                <a:latin typeface="Calibri"/>
              </a:rPr>
              <a:t>Website</a:t>
            </a:r>
            <a:r>
              <a:rPr b="0" lang="en-US" sz="1800" spc="-1" strike="noStrike">
                <a:solidFill>
                  <a:srgbClr val="c55a11"/>
                </a:solidFill>
                <a:latin typeface="Calibri"/>
              </a:rPr>
              <a:t> </a:t>
            </a:r>
            <a:r>
              <a:rPr b="0" lang="en-US" sz="1800" spc="-1" strike="noStrike">
                <a:solidFill>
                  <a:srgbClr val="ffd966"/>
                </a:solidFill>
                <a:latin typeface="Calibri"/>
              </a:rPr>
              <a:t>URL</a:t>
            </a:r>
            <a:endParaRPr b="0" lang="en-US" sz="1800" spc="-1" strike="noStrike">
              <a:latin typeface="Arial"/>
            </a:endParaRPr>
          </a:p>
        </p:txBody>
      </p:sp>
      <p:sp>
        <p:nvSpPr>
          <p:cNvPr id="161" name="CustomShape 3"/>
          <p:cNvSpPr/>
          <p:nvPr/>
        </p:nvSpPr>
        <p:spPr>
          <a:xfrm>
            <a:off x="242280" y="1007640"/>
            <a:ext cx="35218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1)Entering website url in search bar</a:t>
            </a:r>
            <a:endParaRPr b="0" lang="en-US" sz="1800" spc="-1" strike="noStrike">
              <a:latin typeface="Arial"/>
            </a:endParaRPr>
          </a:p>
        </p:txBody>
      </p:sp>
      <p:sp>
        <p:nvSpPr>
          <p:cNvPr id="162" name="CustomShape 4"/>
          <p:cNvSpPr/>
          <p:nvPr/>
        </p:nvSpPr>
        <p:spPr>
          <a:xfrm flipH="1">
            <a:off x="1628280" y="1746360"/>
            <a:ext cx="360" cy="641160"/>
          </a:xfrm>
          <a:custGeom>
            <a:avLst/>
            <a:gdLst/>
            <a:ahLst/>
            <a:rect l="l" t="t" r="r" b="b"/>
            <a:pathLst>
              <a:path w="21600" h="21600">
                <a:moveTo>
                  <a:pt x="0" y="0"/>
                </a:moveTo>
                <a:lnTo>
                  <a:pt x="21600" y="21600"/>
                </a:lnTo>
              </a:path>
            </a:pathLst>
          </a:custGeom>
          <a:noFill/>
          <a:ln w="12600">
            <a:solidFill>
              <a:schemeClr val="bg1"/>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163" name="CustomShape 5"/>
          <p:cNvSpPr/>
          <p:nvPr/>
        </p:nvSpPr>
        <p:spPr>
          <a:xfrm>
            <a:off x="242280" y="2328480"/>
            <a:ext cx="35218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2)Redirected to website main page</a:t>
            </a:r>
            <a:endParaRPr b="0" lang="en-US" sz="1800" spc="-1" strike="noStrike">
              <a:latin typeface="Arial"/>
            </a:endParaRPr>
          </a:p>
        </p:txBody>
      </p:sp>
      <p:sp>
        <p:nvSpPr>
          <p:cNvPr id="164" name="CustomShape 6"/>
          <p:cNvSpPr/>
          <p:nvPr/>
        </p:nvSpPr>
        <p:spPr>
          <a:xfrm>
            <a:off x="616680" y="2675520"/>
            <a:ext cx="2126160" cy="364680"/>
          </a:xfrm>
          <a:prstGeom prst="rect">
            <a:avLst/>
          </a:prstGeom>
          <a:solidFill>
            <a:schemeClr val="tx1">
              <a:lumMod val="50000"/>
              <a:lumOff val="50000"/>
            </a:schemeClr>
          </a:solid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fd966"/>
                </a:solidFill>
                <a:latin typeface="Calibri"/>
              </a:rPr>
              <a:t>Main Page</a:t>
            </a:r>
            <a:endParaRPr b="0" lang="en-US" sz="1800" spc="-1" strike="noStrike">
              <a:latin typeface="Arial"/>
            </a:endParaRPr>
          </a:p>
        </p:txBody>
      </p:sp>
      <p:sp>
        <p:nvSpPr>
          <p:cNvPr id="165" name="CustomShape 7"/>
          <p:cNvSpPr/>
          <p:nvPr/>
        </p:nvSpPr>
        <p:spPr>
          <a:xfrm>
            <a:off x="616680" y="3649320"/>
            <a:ext cx="2997720" cy="36468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algn="ctr">
              <a:lnSpc>
                <a:spcPct val="100000"/>
              </a:lnSpc>
            </a:pPr>
            <a:r>
              <a:rPr b="1" lang="en-US" sz="1800" spc="-1" strike="noStrike">
                <a:solidFill>
                  <a:srgbClr val="000000"/>
                </a:solidFill>
                <a:latin typeface="Calibri"/>
              </a:rPr>
              <a:t>Products to checkout process</a:t>
            </a:r>
            <a:endParaRPr b="0" lang="en-US" sz="1800" spc="-1" strike="noStrike">
              <a:latin typeface="Arial"/>
            </a:endParaRPr>
          </a:p>
        </p:txBody>
      </p:sp>
      <p:sp>
        <p:nvSpPr>
          <p:cNvPr id="166" name="CustomShape 8"/>
          <p:cNvSpPr/>
          <p:nvPr/>
        </p:nvSpPr>
        <p:spPr>
          <a:xfrm>
            <a:off x="858960" y="4363200"/>
            <a:ext cx="154008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Products page</a:t>
            </a:r>
            <a:endParaRPr b="0" lang="en-US" sz="1800" spc="-1" strike="noStrike">
              <a:latin typeface="Arial"/>
            </a:endParaRPr>
          </a:p>
        </p:txBody>
      </p:sp>
      <p:sp>
        <p:nvSpPr>
          <p:cNvPr id="167" name="CustomShape 9"/>
          <p:cNvSpPr/>
          <p:nvPr/>
        </p:nvSpPr>
        <p:spPr>
          <a:xfrm>
            <a:off x="2399400" y="4547880"/>
            <a:ext cx="343440" cy="36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68" name="CustomShape 10"/>
          <p:cNvSpPr/>
          <p:nvPr/>
        </p:nvSpPr>
        <p:spPr>
          <a:xfrm>
            <a:off x="2763000" y="4363200"/>
            <a:ext cx="220608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Product details page</a:t>
            </a:r>
            <a:endParaRPr b="0" lang="en-US" sz="1800" spc="-1" strike="noStrike">
              <a:latin typeface="Arial"/>
            </a:endParaRPr>
          </a:p>
        </p:txBody>
      </p:sp>
      <p:sp>
        <p:nvSpPr>
          <p:cNvPr id="169" name="CustomShape 11"/>
          <p:cNvSpPr/>
          <p:nvPr/>
        </p:nvSpPr>
        <p:spPr>
          <a:xfrm>
            <a:off x="2727720" y="4689720"/>
            <a:ext cx="232560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latin typeface="Calibri"/>
              </a:rPr>
              <a:t>Here you can add product to cart</a:t>
            </a:r>
            <a:endParaRPr b="0" lang="en-US" sz="1200" spc="-1" strike="noStrike">
              <a:latin typeface="Arial"/>
            </a:endParaRPr>
          </a:p>
        </p:txBody>
      </p:sp>
      <p:sp>
        <p:nvSpPr>
          <p:cNvPr id="170" name="CustomShape 12"/>
          <p:cNvSpPr/>
          <p:nvPr/>
        </p:nvSpPr>
        <p:spPr>
          <a:xfrm>
            <a:off x="4969440" y="4547880"/>
            <a:ext cx="343440" cy="36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71" name="CustomShape 13"/>
          <p:cNvSpPr/>
          <p:nvPr/>
        </p:nvSpPr>
        <p:spPr>
          <a:xfrm>
            <a:off x="5333040" y="4363200"/>
            <a:ext cx="123624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Cart page</a:t>
            </a:r>
            <a:endParaRPr b="0" lang="en-US" sz="1800" spc="-1" strike="noStrike">
              <a:latin typeface="Arial"/>
            </a:endParaRPr>
          </a:p>
        </p:txBody>
      </p:sp>
      <p:sp>
        <p:nvSpPr>
          <p:cNvPr id="172" name="CustomShape 14"/>
          <p:cNvSpPr/>
          <p:nvPr/>
        </p:nvSpPr>
        <p:spPr>
          <a:xfrm>
            <a:off x="6569640" y="4571640"/>
            <a:ext cx="343440" cy="36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73" name="CustomShape 15"/>
          <p:cNvSpPr/>
          <p:nvPr/>
        </p:nvSpPr>
        <p:spPr>
          <a:xfrm>
            <a:off x="6933240" y="4386960"/>
            <a:ext cx="165384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Checkout page</a:t>
            </a:r>
            <a:endParaRPr b="0" lang="en-US" sz="1800" spc="-1" strike="noStrike">
              <a:latin typeface="Arial"/>
            </a:endParaRPr>
          </a:p>
        </p:txBody>
      </p:sp>
      <p:sp>
        <p:nvSpPr>
          <p:cNvPr id="174" name="CustomShape 16"/>
          <p:cNvSpPr/>
          <p:nvPr/>
        </p:nvSpPr>
        <p:spPr>
          <a:xfrm rot="5400000">
            <a:off x="8385120" y="5306040"/>
            <a:ext cx="143172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50ea75"/>
                </a:solidFill>
                <a:latin typeface="Calibri"/>
              </a:rPr>
              <a:t>If already logged in</a:t>
            </a:r>
            <a:endParaRPr b="0" lang="en-US" sz="1200" spc="-1" strike="noStrike">
              <a:latin typeface="Arial"/>
            </a:endParaRPr>
          </a:p>
        </p:txBody>
      </p:sp>
      <p:sp>
        <p:nvSpPr>
          <p:cNvPr id="175" name="Line 17"/>
          <p:cNvSpPr/>
          <p:nvPr/>
        </p:nvSpPr>
        <p:spPr>
          <a:xfrm>
            <a:off x="8606880" y="4643640"/>
            <a:ext cx="343800" cy="1080"/>
          </a:xfrm>
          <a:prstGeom prst="line">
            <a:avLst/>
          </a:prstGeom>
          <a:ln>
            <a:solidFill>
              <a:srgbClr val="50ea75"/>
            </a:solidFill>
          </a:ln>
        </p:spPr>
        <p:style>
          <a:lnRef idx="1">
            <a:schemeClr val="accent1"/>
          </a:lnRef>
          <a:fillRef idx="0">
            <a:schemeClr val="accent1"/>
          </a:fillRef>
          <a:effectRef idx="0">
            <a:schemeClr val="accent1"/>
          </a:effectRef>
          <a:fontRef idx="minor"/>
        </p:style>
      </p:sp>
      <p:sp>
        <p:nvSpPr>
          <p:cNvPr id="176" name="CustomShape 18"/>
          <p:cNvSpPr/>
          <p:nvPr/>
        </p:nvSpPr>
        <p:spPr>
          <a:xfrm>
            <a:off x="6942960" y="6013080"/>
            <a:ext cx="201744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50ea75"/>
                </a:solidFill>
                <a:latin typeface="Calibri"/>
              </a:rPr>
              <a:t>Then order would be placed</a:t>
            </a:r>
            <a:endParaRPr b="0" lang="en-US" sz="1200" spc="-1" strike="noStrike">
              <a:latin typeface="Arial"/>
            </a:endParaRPr>
          </a:p>
        </p:txBody>
      </p:sp>
      <p:sp>
        <p:nvSpPr>
          <p:cNvPr id="177" name="Line 19"/>
          <p:cNvSpPr/>
          <p:nvPr/>
        </p:nvSpPr>
        <p:spPr>
          <a:xfrm>
            <a:off x="8950680" y="4643640"/>
            <a:ext cx="9720" cy="1653120"/>
          </a:xfrm>
          <a:prstGeom prst="line">
            <a:avLst/>
          </a:prstGeom>
          <a:ln w="12600">
            <a:solidFill>
              <a:srgbClr val="50ea75"/>
            </a:solidFill>
          </a:ln>
        </p:spPr>
        <p:style>
          <a:lnRef idx="1">
            <a:schemeClr val="accent1"/>
          </a:lnRef>
          <a:fillRef idx="0">
            <a:schemeClr val="accent1"/>
          </a:fillRef>
          <a:effectRef idx="0">
            <a:schemeClr val="accent1"/>
          </a:effectRef>
          <a:fontRef idx="minor"/>
        </p:style>
      </p:sp>
      <p:sp>
        <p:nvSpPr>
          <p:cNvPr id="178" name="Line 20"/>
          <p:cNvSpPr/>
          <p:nvPr/>
        </p:nvSpPr>
        <p:spPr>
          <a:xfrm flipH="1" flipV="1">
            <a:off x="5951160" y="6253920"/>
            <a:ext cx="3009240" cy="42840"/>
          </a:xfrm>
          <a:prstGeom prst="line">
            <a:avLst/>
          </a:prstGeom>
          <a:ln w="12600">
            <a:solidFill>
              <a:srgbClr val="50ea75"/>
            </a:solidFill>
          </a:ln>
        </p:spPr>
        <p:style>
          <a:lnRef idx="1">
            <a:schemeClr val="accent1"/>
          </a:lnRef>
          <a:fillRef idx="0">
            <a:schemeClr val="accent1"/>
          </a:fillRef>
          <a:effectRef idx="0">
            <a:schemeClr val="accent1"/>
          </a:effectRef>
          <a:fontRef idx="minor"/>
        </p:style>
      </p:sp>
      <p:sp>
        <p:nvSpPr>
          <p:cNvPr id="179" name="CustomShape 21"/>
          <p:cNvSpPr/>
          <p:nvPr/>
        </p:nvSpPr>
        <p:spPr>
          <a:xfrm flipV="1">
            <a:off x="5951520" y="4827240"/>
            <a:ext cx="360" cy="1441080"/>
          </a:xfrm>
          <a:custGeom>
            <a:avLst/>
            <a:gdLst/>
            <a:ahLst/>
            <a:rect l="l" t="t" r="r" b="b"/>
            <a:pathLst>
              <a:path w="21600" h="21600">
                <a:moveTo>
                  <a:pt x="0" y="0"/>
                </a:moveTo>
                <a:lnTo>
                  <a:pt x="21600" y="21600"/>
                </a:lnTo>
              </a:path>
            </a:pathLst>
          </a:custGeom>
          <a:noFill/>
          <a:ln w="12600">
            <a:solidFill>
              <a:srgbClr val="50ea75"/>
            </a:solidFill>
            <a:tailEnd len="med" type="triangle" w="med"/>
          </a:ln>
        </p:spPr>
        <p:style>
          <a:lnRef idx="1">
            <a:schemeClr val="accent1"/>
          </a:lnRef>
          <a:fillRef idx="0">
            <a:schemeClr val="accent1"/>
          </a:fillRef>
          <a:effectRef idx="0">
            <a:schemeClr val="accent1"/>
          </a:effectRef>
          <a:fontRef idx="minor"/>
        </p:style>
      </p:sp>
      <p:sp>
        <p:nvSpPr>
          <p:cNvPr id="180" name="CustomShape 22"/>
          <p:cNvSpPr/>
          <p:nvPr/>
        </p:nvSpPr>
        <p:spPr>
          <a:xfrm>
            <a:off x="5951520" y="6327360"/>
            <a:ext cx="267444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50ea75"/>
                </a:solidFill>
                <a:latin typeface="Calibri"/>
              </a:rPr>
              <a:t>And would be redirected to cart page</a:t>
            </a:r>
            <a:endParaRPr b="0" lang="en-US" sz="1200" spc="-1" strike="noStrike">
              <a:latin typeface="Arial"/>
            </a:endParaRPr>
          </a:p>
        </p:txBody>
      </p:sp>
      <p:sp>
        <p:nvSpPr>
          <p:cNvPr id="181" name="Line 23"/>
          <p:cNvSpPr/>
          <p:nvPr/>
        </p:nvSpPr>
        <p:spPr>
          <a:xfrm>
            <a:off x="8616600" y="4514040"/>
            <a:ext cx="343800" cy="1080"/>
          </a:xfrm>
          <a:prstGeom prst="line">
            <a:avLst/>
          </a:prstGeom>
          <a:ln>
            <a:solidFill>
              <a:srgbClr val="ff0000"/>
            </a:solidFill>
          </a:ln>
        </p:spPr>
        <p:style>
          <a:lnRef idx="1">
            <a:schemeClr val="accent1"/>
          </a:lnRef>
          <a:fillRef idx="0">
            <a:schemeClr val="accent1"/>
          </a:fillRef>
          <a:effectRef idx="0">
            <a:schemeClr val="accent1"/>
          </a:effectRef>
          <a:fontRef idx="minor"/>
        </p:style>
      </p:sp>
      <p:sp>
        <p:nvSpPr>
          <p:cNvPr id="182" name="Line 24"/>
          <p:cNvSpPr/>
          <p:nvPr/>
        </p:nvSpPr>
        <p:spPr>
          <a:xfrm flipH="1">
            <a:off x="8934840" y="2864160"/>
            <a:ext cx="14400" cy="1649880"/>
          </a:xfrm>
          <a:prstGeom prst="line">
            <a:avLst/>
          </a:prstGeom>
          <a:ln w="12600">
            <a:solidFill>
              <a:srgbClr val="ff0000"/>
            </a:solidFill>
          </a:ln>
        </p:spPr>
        <p:style>
          <a:lnRef idx="1">
            <a:schemeClr val="accent1"/>
          </a:lnRef>
          <a:fillRef idx="0">
            <a:schemeClr val="accent1"/>
          </a:fillRef>
          <a:effectRef idx="0">
            <a:schemeClr val="accent1"/>
          </a:effectRef>
          <a:fontRef idx="minor"/>
        </p:style>
      </p:sp>
      <p:sp>
        <p:nvSpPr>
          <p:cNvPr id="183" name="CustomShape 25"/>
          <p:cNvSpPr/>
          <p:nvPr/>
        </p:nvSpPr>
        <p:spPr>
          <a:xfrm>
            <a:off x="8946360" y="2864880"/>
            <a:ext cx="343440" cy="360"/>
          </a:xfrm>
          <a:custGeom>
            <a:avLst/>
            <a:gdLst/>
            <a:ahLst/>
            <a:rect l="l" t="t" r="r" b="b"/>
            <a:pathLst>
              <a:path w="21600" h="21600">
                <a:moveTo>
                  <a:pt x="0" y="0"/>
                </a:moveTo>
                <a:lnTo>
                  <a:pt x="21600" y="21600"/>
                </a:lnTo>
              </a:path>
            </a:pathLst>
          </a:custGeom>
          <a:noFill/>
          <a:ln>
            <a:solidFill>
              <a:srgbClr val="ff0000"/>
            </a:solidFill>
            <a:tailEnd len="med" type="triangle" w="med"/>
          </a:ln>
        </p:spPr>
        <p:style>
          <a:lnRef idx="1">
            <a:schemeClr val="accent1"/>
          </a:lnRef>
          <a:fillRef idx="0">
            <a:schemeClr val="accent1"/>
          </a:fillRef>
          <a:effectRef idx="0">
            <a:schemeClr val="accent1"/>
          </a:effectRef>
          <a:fontRef idx="minor"/>
        </p:style>
      </p:sp>
      <p:sp>
        <p:nvSpPr>
          <p:cNvPr id="184" name="CustomShape 26"/>
          <p:cNvSpPr/>
          <p:nvPr/>
        </p:nvSpPr>
        <p:spPr>
          <a:xfrm>
            <a:off x="9320760" y="2697840"/>
            <a:ext cx="165384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Login Page</a:t>
            </a:r>
            <a:endParaRPr b="0" lang="en-US" sz="1800" spc="-1" strike="noStrike">
              <a:latin typeface="Arial"/>
            </a:endParaRPr>
          </a:p>
        </p:txBody>
      </p:sp>
      <p:sp>
        <p:nvSpPr>
          <p:cNvPr id="185" name="Line 27"/>
          <p:cNvSpPr/>
          <p:nvPr/>
        </p:nvSpPr>
        <p:spPr>
          <a:xfrm>
            <a:off x="10991160" y="2878920"/>
            <a:ext cx="343800" cy="1080"/>
          </a:xfrm>
          <a:prstGeom prst="line">
            <a:avLst/>
          </a:prstGeom>
          <a:ln>
            <a:solidFill>
              <a:srgbClr val="00b0f0"/>
            </a:solidFill>
          </a:ln>
        </p:spPr>
        <p:style>
          <a:lnRef idx="1">
            <a:schemeClr val="accent1"/>
          </a:lnRef>
          <a:fillRef idx="0">
            <a:schemeClr val="accent1"/>
          </a:fillRef>
          <a:effectRef idx="0">
            <a:schemeClr val="accent1"/>
          </a:effectRef>
          <a:fontRef idx="minor"/>
        </p:style>
      </p:sp>
      <p:sp>
        <p:nvSpPr>
          <p:cNvPr id="186" name="Line 28"/>
          <p:cNvSpPr/>
          <p:nvPr/>
        </p:nvSpPr>
        <p:spPr>
          <a:xfrm>
            <a:off x="11325240" y="2880720"/>
            <a:ext cx="26280" cy="3802680"/>
          </a:xfrm>
          <a:prstGeom prst="line">
            <a:avLst/>
          </a:prstGeom>
          <a:ln w="12600">
            <a:solidFill>
              <a:srgbClr val="00b0f0"/>
            </a:solidFill>
          </a:ln>
        </p:spPr>
        <p:style>
          <a:lnRef idx="1">
            <a:schemeClr val="accent1"/>
          </a:lnRef>
          <a:fillRef idx="0">
            <a:schemeClr val="accent1"/>
          </a:fillRef>
          <a:effectRef idx="0">
            <a:schemeClr val="accent1"/>
          </a:effectRef>
          <a:fontRef idx="minor"/>
        </p:style>
      </p:sp>
      <p:sp>
        <p:nvSpPr>
          <p:cNvPr id="187" name="Line 29"/>
          <p:cNvSpPr/>
          <p:nvPr/>
        </p:nvSpPr>
        <p:spPr>
          <a:xfrm>
            <a:off x="241920" y="6598800"/>
            <a:ext cx="11109600" cy="84600"/>
          </a:xfrm>
          <a:prstGeom prst="line">
            <a:avLst/>
          </a:prstGeom>
          <a:ln w="12600">
            <a:solidFill>
              <a:srgbClr val="00b0f0"/>
            </a:solidFill>
          </a:ln>
        </p:spPr>
        <p:style>
          <a:lnRef idx="1">
            <a:schemeClr val="accent1"/>
          </a:lnRef>
          <a:fillRef idx="0">
            <a:schemeClr val="accent1"/>
          </a:fillRef>
          <a:effectRef idx="0">
            <a:schemeClr val="accent1"/>
          </a:effectRef>
          <a:fontRef idx="minor"/>
        </p:style>
      </p:sp>
      <p:sp>
        <p:nvSpPr>
          <p:cNvPr id="188" name="Line 30"/>
          <p:cNvSpPr/>
          <p:nvPr/>
        </p:nvSpPr>
        <p:spPr>
          <a:xfrm>
            <a:off x="222120" y="2809080"/>
            <a:ext cx="26280" cy="3802680"/>
          </a:xfrm>
          <a:prstGeom prst="line">
            <a:avLst/>
          </a:prstGeom>
          <a:ln w="12600">
            <a:solidFill>
              <a:srgbClr val="00b0f0"/>
            </a:solidFill>
          </a:ln>
        </p:spPr>
        <p:style>
          <a:lnRef idx="1">
            <a:schemeClr val="accent1"/>
          </a:lnRef>
          <a:fillRef idx="0">
            <a:schemeClr val="accent1"/>
          </a:fillRef>
          <a:effectRef idx="0">
            <a:schemeClr val="accent1"/>
          </a:effectRef>
          <a:fontRef idx="minor"/>
        </p:style>
      </p:sp>
      <p:sp>
        <p:nvSpPr>
          <p:cNvPr id="189" name="CustomShape 31"/>
          <p:cNvSpPr/>
          <p:nvPr/>
        </p:nvSpPr>
        <p:spPr>
          <a:xfrm>
            <a:off x="212400" y="2796120"/>
            <a:ext cx="343440" cy="36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90" name="CustomShape 32"/>
          <p:cNvSpPr/>
          <p:nvPr/>
        </p:nvSpPr>
        <p:spPr>
          <a:xfrm rot="16200000">
            <a:off x="7964280" y="3494160"/>
            <a:ext cx="160884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Calibri"/>
              </a:rPr>
              <a:t>If not logged in already</a:t>
            </a:r>
            <a:endParaRPr b="0" lang="en-US" sz="1200" spc="-1" strike="noStrike">
              <a:latin typeface="Arial"/>
            </a:endParaRPr>
          </a:p>
        </p:txBody>
      </p:sp>
      <p:sp>
        <p:nvSpPr>
          <p:cNvPr id="191" name="CustomShape 33"/>
          <p:cNvSpPr/>
          <p:nvPr/>
        </p:nvSpPr>
        <p:spPr>
          <a:xfrm>
            <a:off x="9290160" y="2404800"/>
            <a:ext cx="178668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Calibri"/>
              </a:rPr>
              <a:t>Redirected to login page</a:t>
            </a:r>
            <a:endParaRPr b="0" lang="en-US" sz="1200" spc="-1" strike="noStrike">
              <a:latin typeface="Arial"/>
            </a:endParaRPr>
          </a:p>
        </p:txBody>
      </p:sp>
      <p:sp>
        <p:nvSpPr>
          <p:cNvPr id="192" name="CustomShape 34"/>
          <p:cNvSpPr/>
          <p:nvPr/>
        </p:nvSpPr>
        <p:spPr>
          <a:xfrm>
            <a:off x="212400" y="6338160"/>
            <a:ext cx="178668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b0f0"/>
                </a:solidFill>
                <a:latin typeface="Calibri"/>
              </a:rPr>
              <a:t>Redirected to Main page</a:t>
            </a:r>
            <a:endParaRPr b="0" lang="en-US" sz="1200" spc="-1" strike="noStrike">
              <a:latin typeface="Arial"/>
            </a:endParaRPr>
          </a:p>
        </p:txBody>
      </p:sp>
      <p:sp>
        <p:nvSpPr>
          <p:cNvPr id="193" name="Line 35"/>
          <p:cNvSpPr/>
          <p:nvPr/>
        </p:nvSpPr>
        <p:spPr>
          <a:xfrm flipH="1">
            <a:off x="7760160" y="2404440"/>
            <a:ext cx="1425240" cy="13680"/>
          </a:xfrm>
          <a:prstGeom prst="line">
            <a:avLst/>
          </a:prstGeom>
          <a:ln>
            <a:solidFill>
              <a:srgbClr val="ffff00"/>
            </a:solidFill>
          </a:ln>
        </p:spPr>
        <p:style>
          <a:lnRef idx="1">
            <a:schemeClr val="accent1"/>
          </a:lnRef>
          <a:fillRef idx="0">
            <a:schemeClr val="accent1"/>
          </a:fillRef>
          <a:effectRef idx="0">
            <a:schemeClr val="accent1"/>
          </a:effectRef>
          <a:fontRef idx="minor"/>
        </p:style>
      </p:sp>
      <p:sp>
        <p:nvSpPr>
          <p:cNvPr id="194" name="Line 36"/>
          <p:cNvSpPr/>
          <p:nvPr/>
        </p:nvSpPr>
        <p:spPr>
          <a:xfrm>
            <a:off x="9172080" y="2404440"/>
            <a:ext cx="360" cy="334080"/>
          </a:xfrm>
          <a:prstGeom prst="line">
            <a:avLst/>
          </a:prstGeom>
          <a:ln>
            <a:solidFill>
              <a:srgbClr val="ffff00"/>
            </a:solidFill>
          </a:ln>
        </p:spPr>
        <p:style>
          <a:lnRef idx="1">
            <a:schemeClr val="accent1"/>
          </a:lnRef>
          <a:fillRef idx="0">
            <a:schemeClr val="accent1"/>
          </a:fillRef>
          <a:effectRef idx="0">
            <a:schemeClr val="accent1"/>
          </a:effectRef>
          <a:fontRef idx="minor"/>
        </p:style>
      </p:sp>
      <p:sp>
        <p:nvSpPr>
          <p:cNvPr id="195" name="Line 37"/>
          <p:cNvSpPr/>
          <p:nvPr/>
        </p:nvSpPr>
        <p:spPr>
          <a:xfrm flipV="1">
            <a:off x="9172080" y="2732760"/>
            <a:ext cx="142560" cy="1800"/>
          </a:xfrm>
          <a:prstGeom prst="line">
            <a:avLst/>
          </a:prstGeom>
          <a:ln>
            <a:solidFill>
              <a:srgbClr val="ffff00"/>
            </a:solidFill>
          </a:ln>
        </p:spPr>
        <p:style>
          <a:lnRef idx="1">
            <a:schemeClr val="accent1"/>
          </a:lnRef>
          <a:fillRef idx="0">
            <a:schemeClr val="accent1"/>
          </a:fillRef>
          <a:effectRef idx="0">
            <a:schemeClr val="accent1"/>
          </a:effectRef>
          <a:fontRef idx="minor"/>
        </p:style>
      </p:sp>
      <p:sp>
        <p:nvSpPr>
          <p:cNvPr id="196" name="CustomShape 38"/>
          <p:cNvSpPr/>
          <p:nvPr/>
        </p:nvSpPr>
        <p:spPr>
          <a:xfrm>
            <a:off x="4547880" y="1590840"/>
            <a:ext cx="248040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ff00"/>
                </a:solidFill>
                <a:latin typeface="Calibri"/>
              </a:rPr>
              <a:t>After login customer has access to</a:t>
            </a:r>
            <a:endParaRPr b="0" lang="en-US" sz="1200" spc="-1" strike="noStrike">
              <a:latin typeface="Arial"/>
            </a:endParaRPr>
          </a:p>
        </p:txBody>
      </p:sp>
      <p:sp>
        <p:nvSpPr>
          <p:cNvPr id="197" name="Line 39"/>
          <p:cNvSpPr/>
          <p:nvPr/>
        </p:nvSpPr>
        <p:spPr>
          <a:xfrm flipH="1" flipV="1">
            <a:off x="7782120" y="2045520"/>
            <a:ext cx="3960" cy="741960"/>
          </a:xfrm>
          <a:prstGeom prst="line">
            <a:avLst/>
          </a:prstGeom>
          <a:ln>
            <a:solidFill>
              <a:srgbClr val="ffff00"/>
            </a:solidFill>
          </a:ln>
        </p:spPr>
        <p:style>
          <a:lnRef idx="1">
            <a:schemeClr val="accent1"/>
          </a:lnRef>
          <a:fillRef idx="0">
            <a:schemeClr val="accent1"/>
          </a:fillRef>
          <a:effectRef idx="0">
            <a:schemeClr val="accent1"/>
          </a:effectRef>
          <a:fontRef idx="minor"/>
        </p:style>
      </p:sp>
      <p:sp>
        <p:nvSpPr>
          <p:cNvPr id="198" name="CustomShape 40"/>
          <p:cNvSpPr/>
          <p:nvPr/>
        </p:nvSpPr>
        <p:spPr>
          <a:xfrm flipH="1">
            <a:off x="7077240" y="2045880"/>
            <a:ext cx="693360" cy="360"/>
          </a:xfrm>
          <a:custGeom>
            <a:avLst/>
            <a:gdLst/>
            <a:ahLst/>
            <a:rect l="l" t="t" r="r" b="b"/>
            <a:pathLst>
              <a:path w="21600" h="21600">
                <a:moveTo>
                  <a:pt x="0" y="0"/>
                </a:moveTo>
                <a:lnTo>
                  <a:pt x="21600" y="21600"/>
                </a:lnTo>
              </a:path>
            </a:pathLst>
          </a:custGeom>
          <a:noFill/>
          <a:ln>
            <a:solidFill>
              <a:srgbClr val="ffff00"/>
            </a:solidFill>
            <a:tailEnd len="med" type="triangle" w="med"/>
          </a:ln>
        </p:spPr>
        <p:style>
          <a:lnRef idx="1">
            <a:schemeClr val="accent1"/>
          </a:lnRef>
          <a:fillRef idx="0">
            <a:schemeClr val="accent1"/>
          </a:fillRef>
          <a:effectRef idx="0">
            <a:schemeClr val="accent1"/>
          </a:effectRef>
          <a:fontRef idx="minor"/>
        </p:style>
      </p:sp>
      <p:sp>
        <p:nvSpPr>
          <p:cNvPr id="199" name="CustomShape 41"/>
          <p:cNvSpPr/>
          <p:nvPr/>
        </p:nvSpPr>
        <p:spPr>
          <a:xfrm>
            <a:off x="4334400" y="1887480"/>
            <a:ext cx="2697120" cy="3034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rPr>
              <a:t>Track his/her order</a:t>
            </a:r>
            <a:endParaRPr b="0" lang="en-US" sz="1400" spc="-1" strike="noStrike">
              <a:latin typeface="Arial"/>
            </a:endParaRPr>
          </a:p>
        </p:txBody>
      </p:sp>
      <p:sp>
        <p:nvSpPr>
          <p:cNvPr id="200" name="CustomShape 42"/>
          <p:cNvSpPr/>
          <p:nvPr/>
        </p:nvSpPr>
        <p:spPr>
          <a:xfrm>
            <a:off x="4334400" y="2263680"/>
            <a:ext cx="2693880" cy="3034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rPr>
              <a:t>Submit/edit/delete his/her review</a:t>
            </a:r>
            <a:endParaRPr b="0" lang="en-US" sz="1400" spc="-1" strike="noStrike">
              <a:latin typeface="Arial"/>
            </a:endParaRPr>
          </a:p>
        </p:txBody>
      </p:sp>
      <p:sp>
        <p:nvSpPr>
          <p:cNvPr id="201" name="CustomShape 43"/>
          <p:cNvSpPr/>
          <p:nvPr/>
        </p:nvSpPr>
        <p:spPr>
          <a:xfrm flipH="1">
            <a:off x="7068960" y="2417760"/>
            <a:ext cx="693360" cy="360"/>
          </a:xfrm>
          <a:custGeom>
            <a:avLst/>
            <a:gdLst/>
            <a:ahLst/>
            <a:rect l="l" t="t" r="r" b="b"/>
            <a:pathLst>
              <a:path w="21600" h="21600">
                <a:moveTo>
                  <a:pt x="0" y="0"/>
                </a:moveTo>
                <a:lnTo>
                  <a:pt x="21600" y="21600"/>
                </a:lnTo>
              </a:path>
            </a:pathLst>
          </a:custGeom>
          <a:noFill/>
          <a:ln>
            <a:solidFill>
              <a:srgbClr val="ffff00"/>
            </a:solidFill>
            <a:tailEnd len="med" type="triangle" w="med"/>
          </a:ln>
        </p:spPr>
        <p:style>
          <a:lnRef idx="1">
            <a:schemeClr val="accent1"/>
          </a:lnRef>
          <a:fillRef idx="0">
            <a:schemeClr val="accent1"/>
          </a:fillRef>
          <a:effectRef idx="0">
            <a:schemeClr val="accent1"/>
          </a:effectRef>
          <a:fontRef idx="minor"/>
        </p:style>
      </p:sp>
      <p:sp>
        <p:nvSpPr>
          <p:cNvPr id="202" name="CustomShape 44"/>
          <p:cNvSpPr/>
          <p:nvPr/>
        </p:nvSpPr>
        <p:spPr>
          <a:xfrm>
            <a:off x="4334400" y="2633760"/>
            <a:ext cx="2716200" cy="3034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rPr>
              <a:t>Change his/her profile</a:t>
            </a:r>
            <a:endParaRPr b="0" lang="en-US" sz="1400" spc="-1" strike="noStrike">
              <a:latin typeface="Arial"/>
            </a:endParaRPr>
          </a:p>
        </p:txBody>
      </p:sp>
      <p:sp>
        <p:nvSpPr>
          <p:cNvPr id="203" name="CustomShape 45"/>
          <p:cNvSpPr/>
          <p:nvPr/>
        </p:nvSpPr>
        <p:spPr>
          <a:xfrm flipH="1">
            <a:off x="7091280" y="2787480"/>
            <a:ext cx="693360" cy="360"/>
          </a:xfrm>
          <a:custGeom>
            <a:avLst/>
            <a:gdLst/>
            <a:ahLst/>
            <a:rect l="l" t="t" r="r" b="b"/>
            <a:pathLst>
              <a:path w="21600" h="21600">
                <a:moveTo>
                  <a:pt x="0" y="0"/>
                </a:moveTo>
                <a:lnTo>
                  <a:pt x="21600" y="21600"/>
                </a:lnTo>
              </a:path>
            </a:pathLst>
          </a:custGeom>
          <a:noFill/>
          <a:ln>
            <a:solidFill>
              <a:srgbClr val="ffff00"/>
            </a:solidFill>
            <a:tailEnd len="med" type="triangle" w="med"/>
          </a:ln>
        </p:spPr>
        <p:style>
          <a:lnRef idx="1">
            <a:schemeClr val="accent1"/>
          </a:lnRef>
          <a:fillRef idx="0">
            <a:schemeClr val="accent1"/>
          </a:fillRef>
          <a:effectRef idx="0">
            <a:schemeClr val="accent1"/>
          </a:effectRef>
          <a:fontRef idx="minor"/>
        </p:style>
      </p:sp>
      <p:sp>
        <p:nvSpPr>
          <p:cNvPr id="204" name="Line 46"/>
          <p:cNvSpPr/>
          <p:nvPr/>
        </p:nvSpPr>
        <p:spPr>
          <a:xfrm flipV="1">
            <a:off x="11325240" y="1277640"/>
            <a:ext cx="360" cy="1441440"/>
          </a:xfrm>
          <a:prstGeom prst="line">
            <a:avLst/>
          </a:prstGeom>
          <a:ln>
            <a:solidFill>
              <a:srgbClr val="cc66ff"/>
            </a:solidFill>
          </a:ln>
        </p:spPr>
        <p:style>
          <a:lnRef idx="1">
            <a:schemeClr val="accent1"/>
          </a:lnRef>
          <a:fillRef idx="0">
            <a:schemeClr val="accent1"/>
          </a:fillRef>
          <a:effectRef idx="0">
            <a:schemeClr val="accent1"/>
          </a:effectRef>
          <a:fontRef idx="minor"/>
        </p:style>
      </p:sp>
      <p:sp>
        <p:nvSpPr>
          <p:cNvPr id="205" name="Line 47"/>
          <p:cNvSpPr/>
          <p:nvPr/>
        </p:nvSpPr>
        <p:spPr>
          <a:xfrm>
            <a:off x="10981440" y="2725200"/>
            <a:ext cx="343800" cy="1080"/>
          </a:xfrm>
          <a:prstGeom prst="line">
            <a:avLst/>
          </a:prstGeom>
          <a:ln>
            <a:solidFill>
              <a:srgbClr val="cc66ff"/>
            </a:solidFill>
          </a:ln>
        </p:spPr>
        <p:style>
          <a:lnRef idx="1">
            <a:schemeClr val="accent1"/>
          </a:lnRef>
          <a:fillRef idx="0">
            <a:schemeClr val="accent1"/>
          </a:fillRef>
          <a:effectRef idx="0">
            <a:schemeClr val="accent1"/>
          </a:effectRef>
          <a:fontRef idx="minor"/>
        </p:style>
      </p:sp>
      <p:sp>
        <p:nvSpPr>
          <p:cNvPr id="206" name="CustomShape 48"/>
          <p:cNvSpPr/>
          <p:nvPr/>
        </p:nvSpPr>
        <p:spPr>
          <a:xfrm rot="5400000">
            <a:off x="10619640" y="1848600"/>
            <a:ext cx="178668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cc66ff"/>
                </a:solidFill>
                <a:latin typeface="Calibri"/>
              </a:rPr>
              <a:t>If don’t have any account</a:t>
            </a:r>
            <a:endParaRPr b="0" lang="en-US" sz="1200" spc="-1" strike="noStrike">
              <a:latin typeface="Arial"/>
            </a:endParaRPr>
          </a:p>
        </p:txBody>
      </p:sp>
      <p:sp>
        <p:nvSpPr>
          <p:cNvPr id="207" name="CustomShape 49"/>
          <p:cNvSpPr/>
          <p:nvPr/>
        </p:nvSpPr>
        <p:spPr>
          <a:xfrm flipH="1">
            <a:off x="10981080" y="1278000"/>
            <a:ext cx="339480" cy="360"/>
          </a:xfrm>
          <a:custGeom>
            <a:avLst/>
            <a:gdLst/>
            <a:ahLst/>
            <a:rect l="l" t="t" r="r" b="b"/>
            <a:pathLst>
              <a:path w="21600" h="21600">
                <a:moveTo>
                  <a:pt x="0" y="0"/>
                </a:moveTo>
                <a:lnTo>
                  <a:pt x="21600" y="21600"/>
                </a:lnTo>
              </a:path>
            </a:pathLst>
          </a:custGeom>
          <a:noFill/>
          <a:ln>
            <a:solidFill>
              <a:srgbClr val="cc66ff"/>
            </a:solidFill>
            <a:tailEnd len="med" type="triangle" w="med"/>
          </a:ln>
        </p:spPr>
        <p:style>
          <a:lnRef idx="1">
            <a:schemeClr val="accent1"/>
          </a:lnRef>
          <a:fillRef idx="0">
            <a:schemeClr val="accent1"/>
          </a:fillRef>
          <a:effectRef idx="0">
            <a:schemeClr val="accent1"/>
          </a:effectRef>
          <a:fontRef idx="minor"/>
        </p:style>
      </p:sp>
      <p:sp>
        <p:nvSpPr>
          <p:cNvPr id="208" name="CustomShape 50"/>
          <p:cNvSpPr/>
          <p:nvPr/>
        </p:nvSpPr>
        <p:spPr>
          <a:xfrm>
            <a:off x="9320760" y="1101960"/>
            <a:ext cx="165384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Signup Page</a:t>
            </a:r>
            <a:endParaRPr b="0" lang="en-US" sz="1800" spc="-1" strike="noStrike">
              <a:latin typeface="Arial"/>
            </a:endParaRPr>
          </a:p>
        </p:txBody>
      </p:sp>
      <p:sp>
        <p:nvSpPr>
          <p:cNvPr id="209" name="CustomShape 51"/>
          <p:cNvSpPr/>
          <p:nvPr/>
        </p:nvSpPr>
        <p:spPr>
          <a:xfrm>
            <a:off x="9257760" y="811080"/>
            <a:ext cx="191556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cc66ff"/>
                </a:solidFill>
                <a:latin typeface="Calibri"/>
              </a:rPr>
              <a:t>Redirected to Signup page</a:t>
            </a:r>
            <a:endParaRPr b="0" lang="en-US" sz="1200" spc="-1" strike="noStrike">
              <a:latin typeface="Arial"/>
            </a:endParaRPr>
          </a:p>
        </p:txBody>
      </p:sp>
      <p:sp>
        <p:nvSpPr>
          <p:cNvPr id="210" name="CustomShape 52"/>
          <p:cNvSpPr/>
          <p:nvPr/>
        </p:nvSpPr>
        <p:spPr>
          <a:xfrm flipH="1">
            <a:off x="9497520" y="1485720"/>
            <a:ext cx="17640" cy="932400"/>
          </a:xfrm>
          <a:custGeom>
            <a:avLst/>
            <a:gdLst/>
            <a:ahLst/>
            <a:rect l="l" t="t" r="r" b="b"/>
            <a:pathLst>
              <a:path w="21600" h="21600">
                <a:moveTo>
                  <a:pt x="0" y="0"/>
                </a:moveTo>
                <a:lnTo>
                  <a:pt x="21600" y="21600"/>
                </a:lnTo>
              </a:path>
            </a:pathLst>
          </a:custGeom>
          <a:noFill/>
          <a:ln>
            <a:solidFill>
              <a:srgbClr val="cc66ff"/>
            </a:solidFill>
            <a:tailEnd len="med" type="triangle" w="med"/>
          </a:ln>
        </p:spPr>
        <p:style>
          <a:lnRef idx="1">
            <a:schemeClr val="accent1"/>
          </a:lnRef>
          <a:fillRef idx="0">
            <a:schemeClr val="accent1"/>
          </a:fillRef>
          <a:effectRef idx="0">
            <a:schemeClr val="accent1"/>
          </a:effectRef>
          <a:fontRef idx="minor"/>
        </p:style>
      </p:sp>
      <p:sp>
        <p:nvSpPr>
          <p:cNvPr id="211" name="CustomShape 53"/>
          <p:cNvSpPr/>
          <p:nvPr/>
        </p:nvSpPr>
        <p:spPr>
          <a:xfrm>
            <a:off x="9482760" y="1584000"/>
            <a:ext cx="1823760" cy="4554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cc66ff"/>
                </a:solidFill>
                <a:latin typeface="Calibri"/>
              </a:rPr>
              <a:t>If already have any account</a:t>
            </a:r>
            <a:endParaRPr b="0" lang="en-US" sz="1200" spc="-1" strike="noStrike">
              <a:latin typeface="Arial"/>
            </a:endParaRPr>
          </a:p>
        </p:txBody>
      </p:sp>
      <p:sp>
        <p:nvSpPr>
          <p:cNvPr id="212" name="Line 54"/>
          <p:cNvSpPr/>
          <p:nvPr/>
        </p:nvSpPr>
        <p:spPr>
          <a:xfrm>
            <a:off x="5505840" y="4756320"/>
            <a:ext cx="9360" cy="1497600"/>
          </a:xfrm>
          <a:prstGeom prst="line">
            <a:avLst/>
          </a:prstGeom>
          <a:ln w="12600">
            <a:solidFill>
              <a:schemeClr val="accent2"/>
            </a:solidFill>
          </a:ln>
        </p:spPr>
        <p:style>
          <a:lnRef idx="1">
            <a:schemeClr val="accent1"/>
          </a:lnRef>
          <a:fillRef idx="0">
            <a:schemeClr val="accent1"/>
          </a:fillRef>
          <a:effectRef idx="0">
            <a:schemeClr val="accent1"/>
          </a:effectRef>
          <a:fontRef idx="minor"/>
        </p:style>
      </p:sp>
      <p:sp>
        <p:nvSpPr>
          <p:cNvPr id="213" name="Line 55"/>
          <p:cNvSpPr/>
          <p:nvPr/>
        </p:nvSpPr>
        <p:spPr>
          <a:xfrm flipH="1" flipV="1">
            <a:off x="1286280" y="6186240"/>
            <a:ext cx="4219560" cy="44280"/>
          </a:xfrm>
          <a:prstGeom prst="line">
            <a:avLst/>
          </a:prstGeom>
          <a:ln w="12600">
            <a:solidFill>
              <a:schemeClr val="accent2"/>
            </a:solidFill>
          </a:ln>
        </p:spPr>
        <p:style>
          <a:lnRef idx="1">
            <a:schemeClr val="accent1"/>
          </a:lnRef>
          <a:fillRef idx="0">
            <a:schemeClr val="accent1"/>
          </a:fillRef>
          <a:effectRef idx="0">
            <a:schemeClr val="accent1"/>
          </a:effectRef>
          <a:fontRef idx="minor"/>
        </p:style>
      </p:sp>
      <p:sp>
        <p:nvSpPr>
          <p:cNvPr id="214" name="CustomShape 56"/>
          <p:cNvSpPr/>
          <p:nvPr/>
        </p:nvSpPr>
        <p:spPr>
          <a:xfrm flipV="1">
            <a:off x="1291320" y="4744440"/>
            <a:ext cx="360" cy="1441080"/>
          </a:xfrm>
          <a:custGeom>
            <a:avLst/>
            <a:gdLst/>
            <a:ahLst/>
            <a:rect l="l" t="t" r="r" b="b"/>
            <a:pathLst>
              <a:path w="21600" h="21600">
                <a:moveTo>
                  <a:pt x="0" y="0"/>
                </a:moveTo>
                <a:lnTo>
                  <a:pt x="21600" y="21600"/>
                </a:lnTo>
              </a:path>
            </a:pathLst>
          </a:custGeom>
          <a:noFill/>
          <a:ln w="12600">
            <a:solidFill>
              <a:schemeClr val="accent2"/>
            </a:solidFill>
            <a:tailEnd len="med" type="triangle" w="med"/>
          </a:ln>
        </p:spPr>
        <p:style>
          <a:lnRef idx="1">
            <a:schemeClr val="accent1"/>
          </a:lnRef>
          <a:fillRef idx="0">
            <a:schemeClr val="accent1"/>
          </a:fillRef>
          <a:effectRef idx="0">
            <a:schemeClr val="accent1"/>
          </a:effectRef>
          <a:fontRef idx="minor"/>
        </p:style>
      </p:sp>
      <p:sp>
        <p:nvSpPr>
          <p:cNvPr id="215" name="CustomShape 57"/>
          <p:cNvSpPr/>
          <p:nvPr/>
        </p:nvSpPr>
        <p:spPr>
          <a:xfrm rot="16200000">
            <a:off x="4428360" y="5088960"/>
            <a:ext cx="1778040" cy="4554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ed7d31"/>
                </a:solidFill>
                <a:latin typeface="Calibri"/>
              </a:rPr>
              <a:t>If customer wish to update cart</a:t>
            </a:r>
            <a:endParaRPr b="0" lang="en-US" sz="1200" spc="-1" strike="noStrike">
              <a:latin typeface="Arial"/>
            </a:endParaRPr>
          </a:p>
        </p:txBody>
      </p:sp>
      <p:sp>
        <p:nvSpPr>
          <p:cNvPr id="216" name="CustomShape 58"/>
          <p:cNvSpPr/>
          <p:nvPr/>
        </p:nvSpPr>
        <p:spPr>
          <a:xfrm>
            <a:off x="1275480" y="5940360"/>
            <a:ext cx="396684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ed7d31"/>
                </a:solidFill>
                <a:latin typeface="Calibri"/>
              </a:rPr>
              <a:t>And customer would be redirected to products page again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209520" y="228240"/>
            <a:ext cx="2907000" cy="699840"/>
          </a:xfrm>
          <a:prstGeom prst="rect">
            <a:avLst/>
          </a:prstGeom>
          <a:solidFill>
            <a:schemeClr val="accent4">
              <a:lumMod val="60000"/>
              <a:lumOff val="40000"/>
            </a:schemeClr>
          </a:solidFill>
          <a:ln>
            <a:noFill/>
          </a:ln>
        </p:spPr>
        <p:style>
          <a:lnRef idx="0"/>
          <a:fillRef idx="0"/>
          <a:effectRef idx="0"/>
          <a:fontRef idx="minor"/>
        </p:style>
        <p:txBody>
          <a:bodyPr lIns="90000" rIns="90000" tIns="45000" bIns="45000"/>
          <a:p>
            <a:pPr>
              <a:lnSpc>
                <a:spcPct val="100000"/>
              </a:lnSpc>
            </a:pPr>
            <a:r>
              <a:rPr b="1" lang="en-US" sz="4000" spc="-1" strike="noStrike">
                <a:solidFill>
                  <a:srgbClr val="262626"/>
                </a:solidFill>
                <a:latin typeface="Calibri"/>
              </a:rPr>
              <a:t>Screenshots</a:t>
            </a:r>
            <a:endParaRPr b="0" lang="en-US" sz="4000" spc="-1" strike="noStrike">
              <a:latin typeface="Arial"/>
            </a:endParaRPr>
          </a:p>
        </p:txBody>
      </p:sp>
      <p:sp>
        <p:nvSpPr>
          <p:cNvPr id="218" name="CustomShape 2"/>
          <p:cNvSpPr/>
          <p:nvPr/>
        </p:nvSpPr>
        <p:spPr>
          <a:xfrm>
            <a:off x="209520" y="1191240"/>
            <a:ext cx="1782000" cy="36468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algn="ctr">
              <a:lnSpc>
                <a:spcPct val="100000"/>
              </a:lnSpc>
            </a:pPr>
            <a:r>
              <a:rPr b="1" lang="en-US" sz="1800" spc="-1" strike="noStrike">
                <a:solidFill>
                  <a:srgbClr val="000000"/>
                </a:solidFill>
                <a:latin typeface="Calibri"/>
              </a:rPr>
              <a:t>Dashboard</a:t>
            </a:r>
            <a:endParaRPr b="0" lang="en-US" sz="1800" spc="-1" strike="noStrike">
              <a:latin typeface="Arial"/>
            </a:endParaRPr>
          </a:p>
        </p:txBody>
      </p:sp>
      <p:pic>
        <p:nvPicPr>
          <p:cNvPr id="219" name="Picture 3" descr=""/>
          <p:cNvPicPr/>
          <p:nvPr/>
        </p:nvPicPr>
        <p:blipFill>
          <a:blip r:embed="rId1"/>
          <a:stretch/>
        </p:blipFill>
        <p:spPr>
          <a:xfrm>
            <a:off x="170280" y="1738800"/>
            <a:ext cx="2218320" cy="1105200"/>
          </a:xfrm>
          <a:prstGeom prst="rect">
            <a:avLst/>
          </a:prstGeom>
          <a:ln>
            <a:solidFill>
              <a:schemeClr val="bg1"/>
            </a:solidFill>
          </a:ln>
        </p:spPr>
      </p:pic>
      <p:sp>
        <p:nvSpPr>
          <p:cNvPr id="220" name="CustomShape 3"/>
          <p:cNvSpPr/>
          <p:nvPr/>
        </p:nvSpPr>
        <p:spPr>
          <a:xfrm>
            <a:off x="524160" y="2917080"/>
            <a:ext cx="1297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Login page</a:t>
            </a:r>
            <a:endParaRPr b="0" lang="en-US" sz="1800" spc="-1" strike="noStrike">
              <a:latin typeface="Arial"/>
            </a:endParaRPr>
          </a:p>
        </p:txBody>
      </p:sp>
      <p:pic>
        <p:nvPicPr>
          <p:cNvPr id="221" name="Picture 5" descr=""/>
          <p:cNvPicPr/>
          <p:nvPr/>
        </p:nvPicPr>
        <p:blipFill>
          <a:blip r:embed="rId2"/>
          <a:stretch/>
        </p:blipFill>
        <p:spPr>
          <a:xfrm>
            <a:off x="2714760" y="1738800"/>
            <a:ext cx="2250000" cy="1121040"/>
          </a:xfrm>
          <a:prstGeom prst="rect">
            <a:avLst/>
          </a:prstGeom>
          <a:ln w="3240">
            <a:solidFill>
              <a:schemeClr val="bg1"/>
            </a:solidFill>
            <a:miter/>
          </a:ln>
          <a:effectLst>
            <a:outerShdw algn="tl" blurRad="50800" dir="2700000" dist="37674" rotWithShape="0">
              <a:srgbClr val="000000">
                <a:alpha val="43000"/>
              </a:srgbClr>
            </a:outerShdw>
          </a:effectLst>
        </p:spPr>
      </p:pic>
      <p:sp>
        <p:nvSpPr>
          <p:cNvPr id="222" name="CustomShape 4"/>
          <p:cNvSpPr/>
          <p:nvPr/>
        </p:nvSpPr>
        <p:spPr>
          <a:xfrm>
            <a:off x="2704320" y="2870640"/>
            <a:ext cx="24429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Dashboard’s main page</a:t>
            </a:r>
            <a:endParaRPr b="0" lang="en-US" sz="1800" spc="-1" strike="noStrike">
              <a:latin typeface="Arial"/>
            </a:endParaRPr>
          </a:p>
        </p:txBody>
      </p:sp>
      <p:pic>
        <p:nvPicPr>
          <p:cNvPr id="223" name="Picture 7" descr=""/>
          <p:cNvPicPr/>
          <p:nvPr/>
        </p:nvPicPr>
        <p:blipFill>
          <a:blip r:embed="rId3"/>
          <a:stretch/>
        </p:blipFill>
        <p:spPr>
          <a:xfrm>
            <a:off x="5165640" y="1752120"/>
            <a:ext cx="2292480" cy="1134360"/>
          </a:xfrm>
          <a:prstGeom prst="rect">
            <a:avLst/>
          </a:prstGeom>
          <a:ln>
            <a:solidFill>
              <a:schemeClr val="bg1"/>
            </a:solidFill>
          </a:ln>
        </p:spPr>
      </p:pic>
      <p:sp>
        <p:nvSpPr>
          <p:cNvPr id="224" name="CustomShape 5"/>
          <p:cNvSpPr/>
          <p:nvPr/>
        </p:nvSpPr>
        <p:spPr>
          <a:xfrm>
            <a:off x="5322240" y="2879280"/>
            <a:ext cx="24429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Customers view page</a:t>
            </a:r>
            <a:endParaRPr b="0" lang="en-US" sz="1800" spc="-1" strike="noStrike">
              <a:latin typeface="Arial"/>
            </a:endParaRPr>
          </a:p>
        </p:txBody>
      </p:sp>
      <p:pic>
        <p:nvPicPr>
          <p:cNvPr id="225" name="Picture 9" descr=""/>
          <p:cNvPicPr/>
          <p:nvPr/>
        </p:nvPicPr>
        <p:blipFill>
          <a:blip r:embed="rId4"/>
          <a:stretch/>
        </p:blipFill>
        <p:spPr>
          <a:xfrm>
            <a:off x="7659360" y="1752120"/>
            <a:ext cx="2060280" cy="1121760"/>
          </a:xfrm>
          <a:prstGeom prst="rect">
            <a:avLst/>
          </a:prstGeom>
          <a:ln>
            <a:solidFill>
              <a:schemeClr val="bg1"/>
            </a:solidFill>
          </a:ln>
        </p:spPr>
      </p:pic>
      <p:sp>
        <p:nvSpPr>
          <p:cNvPr id="226" name="CustomShape 6"/>
          <p:cNvSpPr/>
          <p:nvPr/>
        </p:nvSpPr>
        <p:spPr>
          <a:xfrm>
            <a:off x="7745040" y="2904120"/>
            <a:ext cx="19954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Category add page</a:t>
            </a:r>
            <a:endParaRPr b="0" lang="en-US" sz="1800" spc="-1" strike="noStrike">
              <a:latin typeface="Arial"/>
            </a:endParaRPr>
          </a:p>
        </p:txBody>
      </p:sp>
      <p:pic>
        <p:nvPicPr>
          <p:cNvPr id="227" name="Picture 11" descr=""/>
          <p:cNvPicPr/>
          <p:nvPr/>
        </p:nvPicPr>
        <p:blipFill>
          <a:blip r:embed="rId5"/>
          <a:stretch/>
        </p:blipFill>
        <p:spPr>
          <a:xfrm>
            <a:off x="9908280" y="1739880"/>
            <a:ext cx="2094120" cy="1158840"/>
          </a:xfrm>
          <a:prstGeom prst="rect">
            <a:avLst/>
          </a:prstGeom>
          <a:ln>
            <a:solidFill>
              <a:schemeClr val="bg1"/>
            </a:solidFill>
          </a:ln>
        </p:spPr>
      </p:pic>
      <p:sp>
        <p:nvSpPr>
          <p:cNvPr id="228" name="CustomShape 7"/>
          <p:cNvSpPr/>
          <p:nvPr/>
        </p:nvSpPr>
        <p:spPr>
          <a:xfrm>
            <a:off x="10020240" y="2899080"/>
            <a:ext cx="19954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Products add page</a:t>
            </a:r>
            <a:endParaRPr b="0" lang="en-US" sz="1800" spc="-1" strike="noStrike">
              <a:latin typeface="Arial"/>
            </a:endParaRPr>
          </a:p>
        </p:txBody>
      </p:sp>
      <p:pic>
        <p:nvPicPr>
          <p:cNvPr id="229" name="Picture 13" descr=""/>
          <p:cNvPicPr/>
          <p:nvPr/>
        </p:nvPicPr>
        <p:blipFill>
          <a:blip r:embed="rId6"/>
          <a:stretch/>
        </p:blipFill>
        <p:spPr>
          <a:xfrm>
            <a:off x="168840" y="3412080"/>
            <a:ext cx="2260800" cy="1171800"/>
          </a:xfrm>
          <a:prstGeom prst="rect">
            <a:avLst/>
          </a:prstGeom>
          <a:ln>
            <a:solidFill>
              <a:schemeClr val="bg1"/>
            </a:solidFill>
          </a:ln>
        </p:spPr>
      </p:pic>
      <p:sp>
        <p:nvSpPr>
          <p:cNvPr id="230" name="CustomShape 8"/>
          <p:cNvSpPr/>
          <p:nvPr/>
        </p:nvSpPr>
        <p:spPr>
          <a:xfrm>
            <a:off x="274680" y="4558320"/>
            <a:ext cx="22312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Category view page</a:t>
            </a:r>
            <a:endParaRPr b="0" lang="en-US" sz="1800" spc="-1" strike="noStrike">
              <a:latin typeface="Arial"/>
            </a:endParaRPr>
          </a:p>
        </p:txBody>
      </p:sp>
      <p:pic>
        <p:nvPicPr>
          <p:cNvPr id="231" name="Picture 16" descr=""/>
          <p:cNvPicPr/>
          <p:nvPr/>
        </p:nvPicPr>
        <p:blipFill>
          <a:blip r:embed="rId7"/>
          <a:stretch/>
        </p:blipFill>
        <p:spPr>
          <a:xfrm>
            <a:off x="2539440" y="3445920"/>
            <a:ext cx="2250000" cy="1112040"/>
          </a:xfrm>
          <a:prstGeom prst="rect">
            <a:avLst/>
          </a:prstGeom>
          <a:ln>
            <a:solidFill>
              <a:schemeClr val="bg1"/>
            </a:solidFill>
          </a:ln>
        </p:spPr>
      </p:pic>
      <p:pic>
        <p:nvPicPr>
          <p:cNvPr id="232" name="Picture 17" descr=""/>
          <p:cNvPicPr/>
          <p:nvPr/>
        </p:nvPicPr>
        <p:blipFill>
          <a:blip r:embed="rId8"/>
          <a:stretch/>
        </p:blipFill>
        <p:spPr>
          <a:xfrm>
            <a:off x="9720000" y="3403440"/>
            <a:ext cx="2295720" cy="1127880"/>
          </a:xfrm>
          <a:prstGeom prst="rect">
            <a:avLst/>
          </a:prstGeom>
          <a:ln>
            <a:solidFill>
              <a:schemeClr val="bg1"/>
            </a:solidFill>
          </a:ln>
        </p:spPr>
      </p:pic>
      <p:sp>
        <p:nvSpPr>
          <p:cNvPr id="233" name="CustomShape 9"/>
          <p:cNvSpPr/>
          <p:nvPr/>
        </p:nvSpPr>
        <p:spPr>
          <a:xfrm>
            <a:off x="2668680" y="4584240"/>
            <a:ext cx="22312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Products view page</a:t>
            </a:r>
            <a:endParaRPr b="0" lang="en-US" sz="1800" spc="-1" strike="noStrike">
              <a:latin typeface="Arial"/>
            </a:endParaRPr>
          </a:p>
        </p:txBody>
      </p:sp>
      <p:sp>
        <p:nvSpPr>
          <p:cNvPr id="234" name="CustomShape 10"/>
          <p:cNvSpPr/>
          <p:nvPr/>
        </p:nvSpPr>
        <p:spPr>
          <a:xfrm>
            <a:off x="9771480" y="4584240"/>
            <a:ext cx="22312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Orders view page</a:t>
            </a:r>
            <a:endParaRPr b="0" lang="en-US" sz="1800" spc="-1" strike="noStrike">
              <a:latin typeface="Arial"/>
            </a:endParaRPr>
          </a:p>
        </p:txBody>
      </p:sp>
      <p:pic>
        <p:nvPicPr>
          <p:cNvPr id="235" name="Picture 20" descr=""/>
          <p:cNvPicPr/>
          <p:nvPr/>
        </p:nvPicPr>
        <p:blipFill>
          <a:blip r:embed="rId9"/>
          <a:stretch/>
        </p:blipFill>
        <p:spPr>
          <a:xfrm>
            <a:off x="190080" y="5253120"/>
            <a:ext cx="2179440" cy="1128240"/>
          </a:xfrm>
          <a:prstGeom prst="rect">
            <a:avLst/>
          </a:prstGeom>
          <a:ln>
            <a:solidFill>
              <a:schemeClr val="bg1"/>
            </a:solidFill>
          </a:ln>
        </p:spPr>
      </p:pic>
      <p:sp>
        <p:nvSpPr>
          <p:cNvPr id="236" name="CustomShape 11"/>
          <p:cNvSpPr/>
          <p:nvPr/>
        </p:nvSpPr>
        <p:spPr>
          <a:xfrm>
            <a:off x="172080" y="6459480"/>
            <a:ext cx="28083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Approved orders page</a:t>
            </a:r>
            <a:endParaRPr b="0" lang="en-US" sz="1800" spc="-1" strike="noStrike">
              <a:latin typeface="Arial"/>
            </a:endParaRPr>
          </a:p>
        </p:txBody>
      </p:sp>
      <p:pic>
        <p:nvPicPr>
          <p:cNvPr id="237" name="Picture 23" descr=""/>
          <p:cNvPicPr/>
          <p:nvPr/>
        </p:nvPicPr>
        <p:blipFill>
          <a:blip r:embed="rId10"/>
          <a:stretch/>
        </p:blipFill>
        <p:spPr>
          <a:xfrm>
            <a:off x="2661120" y="5253120"/>
            <a:ext cx="1992240" cy="1140480"/>
          </a:xfrm>
          <a:prstGeom prst="rect">
            <a:avLst/>
          </a:prstGeom>
          <a:ln>
            <a:solidFill>
              <a:schemeClr val="bg1"/>
            </a:solidFill>
          </a:ln>
        </p:spPr>
      </p:pic>
      <p:sp>
        <p:nvSpPr>
          <p:cNvPr id="238" name="CustomShape 12"/>
          <p:cNvSpPr/>
          <p:nvPr/>
        </p:nvSpPr>
        <p:spPr>
          <a:xfrm>
            <a:off x="2583000" y="6502320"/>
            <a:ext cx="28083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Rejected orders page</a:t>
            </a:r>
            <a:endParaRPr b="0" lang="en-US" sz="1800" spc="-1" strike="noStrike">
              <a:latin typeface="Arial"/>
            </a:endParaRPr>
          </a:p>
        </p:txBody>
      </p:sp>
      <p:pic>
        <p:nvPicPr>
          <p:cNvPr id="239" name="Picture 25" descr=""/>
          <p:cNvPicPr/>
          <p:nvPr/>
        </p:nvPicPr>
        <p:blipFill>
          <a:blip r:embed="rId11"/>
          <a:stretch/>
        </p:blipFill>
        <p:spPr>
          <a:xfrm>
            <a:off x="4862160" y="5224320"/>
            <a:ext cx="2258640" cy="1117440"/>
          </a:xfrm>
          <a:prstGeom prst="rect">
            <a:avLst/>
          </a:prstGeom>
          <a:ln>
            <a:solidFill>
              <a:schemeClr val="bg1"/>
            </a:solidFill>
          </a:ln>
        </p:spPr>
      </p:pic>
      <p:sp>
        <p:nvSpPr>
          <p:cNvPr id="240" name="CustomShape 13"/>
          <p:cNvSpPr/>
          <p:nvPr/>
        </p:nvSpPr>
        <p:spPr>
          <a:xfrm>
            <a:off x="4741200" y="6422760"/>
            <a:ext cx="28083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Delivered orders page</a:t>
            </a:r>
            <a:endParaRPr b="0" lang="en-US" sz="1800" spc="-1" strike="noStrike">
              <a:latin typeface="Arial"/>
            </a:endParaRPr>
          </a:p>
        </p:txBody>
      </p:sp>
      <p:pic>
        <p:nvPicPr>
          <p:cNvPr id="241" name="Picture 27" descr=""/>
          <p:cNvPicPr/>
          <p:nvPr/>
        </p:nvPicPr>
        <p:blipFill>
          <a:blip r:embed="rId12"/>
          <a:stretch/>
        </p:blipFill>
        <p:spPr>
          <a:xfrm>
            <a:off x="7352280" y="5201280"/>
            <a:ext cx="2230920" cy="1180080"/>
          </a:xfrm>
          <a:prstGeom prst="rect">
            <a:avLst/>
          </a:prstGeom>
          <a:ln>
            <a:solidFill>
              <a:schemeClr val="bg1"/>
            </a:solidFill>
          </a:ln>
        </p:spPr>
      </p:pic>
      <p:sp>
        <p:nvSpPr>
          <p:cNvPr id="242" name="CustomShape 14"/>
          <p:cNvSpPr/>
          <p:nvPr/>
        </p:nvSpPr>
        <p:spPr>
          <a:xfrm>
            <a:off x="6998040" y="6415200"/>
            <a:ext cx="28083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Top 10 best selling products</a:t>
            </a:r>
            <a:endParaRPr b="0" lang="en-US" sz="1800" spc="-1" strike="noStrike">
              <a:latin typeface="Arial"/>
            </a:endParaRPr>
          </a:p>
        </p:txBody>
      </p:sp>
      <p:pic>
        <p:nvPicPr>
          <p:cNvPr id="243" name="Picture 29" descr=""/>
          <p:cNvPicPr/>
          <p:nvPr/>
        </p:nvPicPr>
        <p:blipFill>
          <a:blip r:embed="rId13"/>
          <a:stretch/>
        </p:blipFill>
        <p:spPr>
          <a:xfrm>
            <a:off x="9772920" y="5218920"/>
            <a:ext cx="2229480" cy="1144440"/>
          </a:xfrm>
          <a:prstGeom prst="rect">
            <a:avLst/>
          </a:prstGeom>
          <a:ln>
            <a:solidFill>
              <a:schemeClr val="bg1"/>
            </a:solidFill>
          </a:ln>
        </p:spPr>
      </p:pic>
      <p:sp>
        <p:nvSpPr>
          <p:cNvPr id="244" name="CustomShape 15"/>
          <p:cNvSpPr/>
          <p:nvPr/>
        </p:nvSpPr>
        <p:spPr>
          <a:xfrm>
            <a:off x="9806760" y="6415200"/>
            <a:ext cx="28083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Top 10 best customers</a:t>
            </a:r>
            <a:endParaRPr b="0" lang="en-US" sz="1800" spc="-1" strike="noStrike">
              <a:latin typeface="Arial"/>
            </a:endParaRPr>
          </a:p>
        </p:txBody>
      </p:sp>
      <p:sp>
        <p:nvSpPr>
          <p:cNvPr id="245" name="CustomShape 16"/>
          <p:cNvSpPr/>
          <p:nvPr/>
        </p:nvSpPr>
        <p:spPr>
          <a:xfrm>
            <a:off x="7377120" y="4571640"/>
            <a:ext cx="22312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Products update page</a:t>
            </a:r>
            <a:endParaRPr b="0" lang="en-US" sz="1800" spc="-1" strike="noStrike">
              <a:latin typeface="Arial"/>
            </a:endParaRPr>
          </a:p>
        </p:txBody>
      </p:sp>
      <p:pic>
        <p:nvPicPr>
          <p:cNvPr id="246" name="Picture 36" descr=""/>
          <p:cNvPicPr/>
          <p:nvPr/>
        </p:nvPicPr>
        <p:blipFill>
          <a:blip r:embed="rId14"/>
          <a:stretch/>
        </p:blipFill>
        <p:spPr>
          <a:xfrm>
            <a:off x="4935600" y="3421080"/>
            <a:ext cx="2257560" cy="1120320"/>
          </a:xfrm>
          <a:prstGeom prst="rect">
            <a:avLst/>
          </a:prstGeom>
          <a:ln>
            <a:solidFill>
              <a:schemeClr val="bg1"/>
            </a:solidFill>
          </a:ln>
        </p:spPr>
      </p:pic>
      <p:sp>
        <p:nvSpPr>
          <p:cNvPr id="247" name="CustomShape 17"/>
          <p:cNvSpPr/>
          <p:nvPr/>
        </p:nvSpPr>
        <p:spPr>
          <a:xfrm>
            <a:off x="4971240" y="4572000"/>
            <a:ext cx="22312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Category update page</a:t>
            </a:r>
            <a:endParaRPr b="0" lang="en-US" sz="1800" spc="-1" strike="noStrike">
              <a:latin typeface="Arial"/>
            </a:endParaRPr>
          </a:p>
        </p:txBody>
      </p:sp>
      <p:pic>
        <p:nvPicPr>
          <p:cNvPr id="248" name="Picture 38" descr=""/>
          <p:cNvPicPr/>
          <p:nvPr/>
        </p:nvPicPr>
        <p:blipFill>
          <a:blip r:embed="rId15"/>
          <a:stretch/>
        </p:blipFill>
        <p:spPr>
          <a:xfrm>
            <a:off x="7338960" y="3409560"/>
            <a:ext cx="2257560" cy="1121760"/>
          </a:xfrm>
          <a:prstGeom prst="rect">
            <a:avLst/>
          </a:prstGeom>
          <a:ln>
            <a:solidFill>
              <a:schemeClr val="bg1"/>
            </a:solid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151200" y="136080"/>
            <a:ext cx="1782000" cy="36468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algn="ctr">
              <a:lnSpc>
                <a:spcPct val="100000"/>
              </a:lnSpc>
            </a:pPr>
            <a:r>
              <a:rPr b="1" lang="en-US" sz="1800" spc="-1" strike="noStrike">
                <a:solidFill>
                  <a:srgbClr val="000000"/>
                </a:solidFill>
                <a:latin typeface="Calibri"/>
              </a:rPr>
              <a:t>Website</a:t>
            </a:r>
            <a:endParaRPr b="0" lang="en-US" sz="1800" spc="-1" strike="noStrike">
              <a:latin typeface="Arial"/>
            </a:endParaRPr>
          </a:p>
        </p:txBody>
      </p:sp>
      <p:pic>
        <p:nvPicPr>
          <p:cNvPr id="250" name="Picture 1" descr=""/>
          <p:cNvPicPr/>
          <p:nvPr/>
        </p:nvPicPr>
        <p:blipFill>
          <a:blip r:embed="rId1"/>
          <a:stretch/>
        </p:blipFill>
        <p:spPr>
          <a:xfrm>
            <a:off x="161280" y="585000"/>
            <a:ext cx="2651400" cy="1189800"/>
          </a:xfrm>
          <a:prstGeom prst="rect">
            <a:avLst/>
          </a:prstGeom>
          <a:ln>
            <a:noFill/>
          </a:ln>
        </p:spPr>
      </p:pic>
      <p:pic>
        <p:nvPicPr>
          <p:cNvPr id="251" name="Picture 2" descr=""/>
          <p:cNvPicPr/>
          <p:nvPr/>
        </p:nvPicPr>
        <p:blipFill>
          <a:blip r:embed="rId2"/>
          <a:stretch/>
        </p:blipFill>
        <p:spPr>
          <a:xfrm>
            <a:off x="161280" y="1774800"/>
            <a:ext cx="2651400" cy="656280"/>
          </a:xfrm>
          <a:prstGeom prst="rect">
            <a:avLst/>
          </a:prstGeom>
          <a:ln>
            <a:noFill/>
          </a:ln>
        </p:spPr>
      </p:pic>
      <p:sp>
        <p:nvSpPr>
          <p:cNvPr id="252" name="CustomShape 2"/>
          <p:cNvSpPr/>
          <p:nvPr/>
        </p:nvSpPr>
        <p:spPr>
          <a:xfrm>
            <a:off x="646200" y="2431440"/>
            <a:ext cx="1639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Landing page</a:t>
            </a:r>
            <a:endParaRPr b="0" lang="en-US" sz="1800" spc="-1" strike="noStrike">
              <a:latin typeface="Arial"/>
            </a:endParaRPr>
          </a:p>
        </p:txBody>
      </p:sp>
      <p:pic>
        <p:nvPicPr>
          <p:cNvPr id="253" name="Picture 7" descr=""/>
          <p:cNvPicPr/>
          <p:nvPr/>
        </p:nvPicPr>
        <p:blipFill>
          <a:blip r:embed="rId3"/>
          <a:stretch/>
        </p:blipFill>
        <p:spPr>
          <a:xfrm>
            <a:off x="3002040" y="585000"/>
            <a:ext cx="2604240" cy="1846080"/>
          </a:xfrm>
          <a:prstGeom prst="rect">
            <a:avLst/>
          </a:prstGeom>
          <a:ln>
            <a:noFill/>
          </a:ln>
        </p:spPr>
      </p:pic>
      <p:sp>
        <p:nvSpPr>
          <p:cNvPr id="254" name="CustomShape 3"/>
          <p:cNvSpPr/>
          <p:nvPr/>
        </p:nvSpPr>
        <p:spPr>
          <a:xfrm>
            <a:off x="3484440" y="2431440"/>
            <a:ext cx="1639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Products page</a:t>
            </a:r>
            <a:endParaRPr b="0" lang="en-US" sz="1800" spc="-1" strike="noStrike">
              <a:latin typeface="Arial"/>
            </a:endParaRPr>
          </a:p>
        </p:txBody>
      </p:sp>
      <p:pic>
        <p:nvPicPr>
          <p:cNvPr id="255" name="Picture 10" descr=""/>
          <p:cNvPicPr/>
          <p:nvPr/>
        </p:nvPicPr>
        <p:blipFill>
          <a:blip r:embed="rId4"/>
          <a:stretch/>
        </p:blipFill>
        <p:spPr>
          <a:xfrm>
            <a:off x="5795640" y="585000"/>
            <a:ext cx="2604240" cy="1846080"/>
          </a:xfrm>
          <a:prstGeom prst="rect">
            <a:avLst/>
          </a:prstGeom>
          <a:ln>
            <a:noFill/>
          </a:ln>
        </p:spPr>
      </p:pic>
      <p:sp>
        <p:nvSpPr>
          <p:cNvPr id="256" name="CustomShape 4"/>
          <p:cNvSpPr/>
          <p:nvPr/>
        </p:nvSpPr>
        <p:spPr>
          <a:xfrm>
            <a:off x="6043320" y="2433600"/>
            <a:ext cx="21499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Product detail page</a:t>
            </a:r>
            <a:endParaRPr b="0" lang="en-US" sz="1800" spc="-1" strike="noStrike">
              <a:latin typeface="Arial"/>
            </a:endParaRPr>
          </a:p>
        </p:txBody>
      </p:sp>
      <p:pic>
        <p:nvPicPr>
          <p:cNvPr id="257" name="Picture 12" descr=""/>
          <p:cNvPicPr/>
          <p:nvPr/>
        </p:nvPicPr>
        <p:blipFill>
          <a:blip r:embed="rId5"/>
          <a:stretch/>
        </p:blipFill>
        <p:spPr>
          <a:xfrm>
            <a:off x="8589240" y="585000"/>
            <a:ext cx="2604240" cy="1846080"/>
          </a:xfrm>
          <a:prstGeom prst="rect">
            <a:avLst/>
          </a:prstGeom>
          <a:ln>
            <a:noFill/>
          </a:ln>
        </p:spPr>
      </p:pic>
      <p:sp>
        <p:nvSpPr>
          <p:cNvPr id="258" name="CustomShape 5"/>
          <p:cNvSpPr/>
          <p:nvPr/>
        </p:nvSpPr>
        <p:spPr>
          <a:xfrm>
            <a:off x="8816400" y="2438640"/>
            <a:ext cx="21499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Shopping-cart page</a:t>
            </a:r>
            <a:endParaRPr b="0" lang="en-US" sz="1800" spc="-1" strike="noStrike">
              <a:latin typeface="Arial"/>
            </a:endParaRPr>
          </a:p>
        </p:txBody>
      </p:sp>
      <p:pic>
        <p:nvPicPr>
          <p:cNvPr id="259" name="Picture 14" descr=""/>
          <p:cNvPicPr/>
          <p:nvPr/>
        </p:nvPicPr>
        <p:blipFill>
          <a:blip r:embed="rId6"/>
          <a:stretch/>
        </p:blipFill>
        <p:spPr>
          <a:xfrm>
            <a:off x="151200" y="2800800"/>
            <a:ext cx="2661480" cy="1788480"/>
          </a:xfrm>
          <a:prstGeom prst="rect">
            <a:avLst/>
          </a:prstGeom>
          <a:ln>
            <a:noFill/>
          </a:ln>
        </p:spPr>
      </p:pic>
      <p:sp>
        <p:nvSpPr>
          <p:cNvPr id="260" name="CustomShape 6"/>
          <p:cNvSpPr/>
          <p:nvPr/>
        </p:nvSpPr>
        <p:spPr>
          <a:xfrm>
            <a:off x="637560" y="4593600"/>
            <a:ext cx="1639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Checkout page</a:t>
            </a:r>
            <a:endParaRPr b="0" lang="en-US" sz="1800" spc="-1" strike="noStrike">
              <a:latin typeface="Arial"/>
            </a:endParaRPr>
          </a:p>
        </p:txBody>
      </p:sp>
      <p:pic>
        <p:nvPicPr>
          <p:cNvPr id="261" name="Picture 17" descr=""/>
          <p:cNvPicPr/>
          <p:nvPr/>
        </p:nvPicPr>
        <p:blipFill>
          <a:blip r:embed="rId7"/>
          <a:stretch/>
        </p:blipFill>
        <p:spPr>
          <a:xfrm>
            <a:off x="3002040" y="2800800"/>
            <a:ext cx="2661480" cy="1788480"/>
          </a:xfrm>
          <a:prstGeom prst="rect">
            <a:avLst/>
          </a:prstGeom>
          <a:ln>
            <a:noFill/>
          </a:ln>
        </p:spPr>
      </p:pic>
      <p:sp>
        <p:nvSpPr>
          <p:cNvPr id="262" name="CustomShape 7"/>
          <p:cNvSpPr/>
          <p:nvPr/>
        </p:nvSpPr>
        <p:spPr>
          <a:xfrm>
            <a:off x="3257640" y="4593600"/>
            <a:ext cx="20930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Track orders page</a:t>
            </a:r>
            <a:endParaRPr b="0" lang="en-US" sz="1800" spc="-1" strike="noStrike">
              <a:latin typeface="Arial"/>
            </a:endParaRPr>
          </a:p>
        </p:txBody>
      </p:sp>
      <p:pic>
        <p:nvPicPr>
          <p:cNvPr id="263" name="Picture 19" descr=""/>
          <p:cNvPicPr/>
          <p:nvPr/>
        </p:nvPicPr>
        <p:blipFill>
          <a:blip r:embed="rId8"/>
          <a:stretch/>
        </p:blipFill>
        <p:spPr>
          <a:xfrm>
            <a:off x="5843160" y="2775600"/>
            <a:ext cx="2661480" cy="1838520"/>
          </a:xfrm>
          <a:prstGeom prst="rect">
            <a:avLst/>
          </a:prstGeom>
          <a:ln>
            <a:noFill/>
          </a:ln>
        </p:spPr>
      </p:pic>
      <p:sp>
        <p:nvSpPr>
          <p:cNvPr id="264" name="CustomShape 8"/>
          <p:cNvSpPr/>
          <p:nvPr/>
        </p:nvSpPr>
        <p:spPr>
          <a:xfrm>
            <a:off x="6043320" y="4639320"/>
            <a:ext cx="20930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Review submit page</a:t>
            </a:r>
            <a:endParaRPr b="0" lang="en-US" sz="1800" spc="-1" strike="noStrike">
              <a:latin typeface="Arial"/>
            </a:endParaRPr>
          </a:p>
        </p:txBody>
      </p:sp>
      <p:pic>
        <p:nvPicPr>
          <p:cNvPr id="265" name="Picture 21" descr=""/>
          <p:cNvPicPr/>
          <p:nvPr/>
        </p:nvPicPr>
        <p:blipFill>
          <a:blip r:embed="rId9"/>
          <a:stretch/>
        </p:blipFill>
        <p:spPr>
          <a:xfrm>
            <a:off x="8683920" y="2800800"/>
            <a:ext cx="2509560" cy="1838160"/>
          </a:xfrm>
          <a:prstGeom prst="rect">
            <a:avLst/>
          </a:prstGeom>
          <a:ln>
            <a:noFill/>
          </a:ln>
        </p:spPr>
      </p:pic>
      <p:sp>
        <p:nvSpPr>
          <p:cNvPr id="266" name="CustomShape 9"/>
          <p:cNvSpPr/>
          <p:nvPr/>
        </p:nvSpPr>
        <p:spPr>
          <a:xfrm>
            <a:off x="8873280" y="4639320"/>
            <a:ext cx="20930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Your reviews page</a:t>
            </a:r>
            <a:endParaRPr b="0" lang="en-US" sz="1800" spc="-1" strike="noStrike">
              <a:latin typeface="Arial"/>
            </a:endParaRPr>
          </a:p>
        </p:txBody>
      </p:sp>
      <p:pic>
        <p:nvPicPr>
          <p:cNvPr id="267" name="Picture 24" descr=""/>
          <p:cNvPicPr/>
          <p:nvPr/>
        </p:nvPicPr>
        <p:blipFill>
          <a:blip r:embed="rId10"/>
          <a:stretch/>
        </p:blipFill>
        <p:spPr>
          <a:xfrm>
            <a:off x="141120" y="4958640"/>
            <a:ext cx="2649600" cy="1529640"/>
          </a:xfrm>
          <a:prstGeom prst="rect">
            <a:avLst/>
          </a:prstGeom>
          <a:ln>
            <a:noFill/>
          </a:ln>
        </p:spPr>
      </p:pic>
      <p:sp>
        <p:nvSpPr>
          <p:cNvPr id="268" name="CustomShape 10"/>
          <p:cNvSpPr/>
          <p:nvPr/>
        </p:nvSpPr>
        <p:spPr>
          <a:xfrm>
            <a:off x="477720" y="6488640"/>
            <a:ext cx="21787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Review update page</a:t>
            </a:r>
            <a:endParaRPr b="0" lang="en-US" sz="1800" spc="-1" strike="noStrike">
              <a:latin typeface="Arial"/>
            </a:endParaRPr>
          </a:p>
        </p:txBody>
      </p:sp>
      <p:pic>
        <p:nvPicPr>
          <p:cNvPr id="269" name="Picture 26" descr=""/>
          <p:cNvPicPr/>
          <p:nvPr/>
        </p:nvPicPr>
        <p:blipFill>
          <a:blip r:embed="rId11"/>
          <a:stretch/>
        </p:blipFill>
        <p:spPr>
          <a:xfrm>
            <a:off x="3000600" y="4967280"/>
            <a:ext cx="2605680" cy="1521000"/>
          </a:xfrm>
          <a:prstGeom prst="rect">
            <a:avLst/>
          </a:prstGeom>
          <a:ln>
            <a:noFill/>
          </a:ln>
        </p:spPr>
      </p:pic>
      <p:sp>
        <p:nvSpPr>
          <p:cNvPr id="270" name="CustomShape 11"/>
          <p:cNvSpPr/>
          <p:nvPr/>
        </p:nvSpPr>
        <p:spPr>
          <a:xfrm>
            <a:off x="3127680" y="6488640"/>
            <a:ext cx="21787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Change profile page</a:t>
            </a:r>
            <a:endParaRPr b="0" lang="en-US" sz="1800" spc="-1" strike="noStrike">
              <a:latin typeface="Arial"/>
            </a:endParaRPr>
          </a:p>
        </p:txBody>
      </p:sp>
      <p:pic>
        <p:nvPicPr>
          <p:cNvPr id="271" name="Picture 28" descr=""/>
          <p:cNvPicPr/>
          <p:nvPr/>
        </p:nvPicPr>
        <p:blipFill>
          <a:blip r:embed="rId12"/>
          <a:stretch/>
        </p:blipFill>
        <p:spPr>
          <a:xfrm>
            <a:off x="5816160" y="4988160"/>
            <a:ext cx="2688480" cy="1500120"/>
          </a:xfrm>
          <a:prstGeom prst="rect">
            <a:avLst/>
          </a:prstGeom>
          <a:ln>
            <a:noFill/>
          </a:ln>
        </p:spPr>
      </p:pic>
      <p:sp>
        <p:nvSpPr>
          <p:cNvPr id="272" name="CustomShape 12"/>
          <p:cNvSpPr/>
          <p:nvPr/>
        </p:nvSpPr>
        <p:spPr>
          <a:xfrm>
            <a:off x="6535440" y="6488640"/>
            <a:ext cx="21787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Login page</a:t>
            </a:r>
            <a:endParaRPr b="0" lang="en-US" sz="1800" spc="-1" strike="noStrike">
              <a:latin typeface="Arial"/>
            </a:endParaRPr>
          </a:p>
        </p:txBody>
      </p:sp>
      <p:pic>
        <p:nvPicPr>
          <p:cNvPr id="273" name="Picture 30" descr=""/>
          <p:cNvPicPr/>
          <p:nvPr/>
        </p:nvPicPr>
        <p:blipFill>
          <a:blip r:embed="rId13"/>
          <a:stretch/>
        </p:blipFill>
        <p:spPr>
          <a:xfrm>
            <a:off x="8683920" y="5008680"/>
            <a:ext cx="2509560" cy="1479600"/>
          </a:xfrm>
          <a:prstGeom prst="rect">
            <a:avLst/>
          </a:prstGeom>
          <a:ln>
            <a:noFill/>
          </a:ln>
        </p:spPr>
      </p:pic>
      <p:sp>
        <p:nvSpPr>
          <p:cNvPr id="274" name="CustomShape 13"/>
          <p:cNvSpPr/>
          <p:nvPr/>
        </p:nvSpPr>
        <p:spPr>
          <a:xfrm>
            <a:off x="9224280" y="6481440"/>
            <a:ext cx="21787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Signup page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209520" y="228240"/>
            <a:ext cx="4013280" cy="699840"/>
          </a:xfrm>
          <a:prstGeom prst="rect">
            <a:avLst/>
          </a:prstGeom>
          <a:solidFill>
            <a:schemeClr val="accent4">
              <a:lumMod val="60000"/>
              <a:lumOff val="40000"/>
            </a:schemeClr>
          </a:solidFill>
          <a:ln>
            <a:noFill/>
          </a:ln>
        </p:spPr>
        <p:style>
          <a:lnRef idx="0"/>
          <a:fillRef idx="0"/>
          <a:effectRef idx="0"/>
          <a:fontRef idx="minor"/>
        </p:style>
        <p:txBody>
          <a:bodyPr lIns="90000" rIns="90000" tIns="45000" bIns="45000"/>
          <a:p>
            <a:pPr>
              <a:lnSpc>
                <a:spcPct val="100000"/>
              </a:lnSpc>
            </a:pPr>
            <a:r>
              <a:rPr b="1" lang="en-US" sz="4000" spc="-1" strike="noStrike">
                <a:solidFill>
                  <a:srgbClr val="262626"/>
                </a:solidFill>
                <a:latin typeface="Calibri"/>
              </a:rPr>
              <a:t>Installation Guide</a:t>
            </a:r>
            <a:endParaRPr b="0" lang="en-US" sz="4000" spc="-1" strike="noStrike">
              <a:latin typeface="Arial"/>
            </a:endParaRPr>
          </a:p>
        </p:txBody>
      </p:sp>
      <p:sp>
        <p:nvSpPr>
          <p:cNvPr id="276" name="CustomShape 2"/>
          <p:cNvSpPr/>
          <p:nvPr/>
        </p:nvSpPr>
        <p:spPr>
          <a:xfrm>
            <a:off x="209520" y="1039320"/>
            <a:ext cx="1160244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rPr>
              <a:t>The installation of this project is very simple and easy!</a:t>
            </a:r>
            <a:endParaRPr b="0" lang="en-US" sz="2400" spc="-1" strike="noStrike">
              <a:latin typeface="Arial"/>
            </a:endParaRPr>
          </a:p>
        </p:txBody>
      </p:sp>
      <p:sp>
        <p:nvSpPr>
          <p:cNvPr id="277" name="CustomShape 3"/>
          <p:cNvSpPr/>
          <p:nvPr/>
        </p:nvSpPr>
        <p:spPr>
          <a:xfrm>
            <a:off x="209520" y="1603800"/>
            <a:ext cx="1160244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rPr>
              <a:t>Step1:Download and Install Xaamp on your pc/laptop by this video tutorial</a:t>
            </a:r>
            <a:endParaRPr b="0" lang="en-US" sz="2400" spc="-1" strike="noStrike">
              <a:latin typeface="Arial"/>
            </a:endParaRPr>
          </a:p>
        </p:txBody>
      </p:sp>
      <p:sp>
        <p:nvSpPr>
          <p:cNvPr id="278" name="CustomShape 4"/>
          <p:cNvSpPr/>
          <p:nvPr/>
        </p:nvSpPr>
        <p:spPr>
          <a:xfrm>
            <a:off x="1022760" y="2065680"/>
            <a:ext cx="738720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u="sng">
                <a:solidFill>
                  <a:srgbClr val="49a1fa"/>
                </a:solidFill>
                <a:uFillTx/>
                <a:latin typeface="Calibri"/>
                <a:hlinkClick r:id="rId1"/>
              </a:rPr>
              <a:t>https://www.youtube.com/watch?v=VCHXCusltqI</a:t>
            </a:r>
            <a:endParaRPr b="0" lang="en-US" sz="1800" spc="-1" strike="noStrike">
              <a:latin typeface="Arial"/>
            </a:endParaRPr>
          </a:p>
        </p:txBody>
      </p:sp>
      <p:sp>
        <p:nvSpPr>
          <p:cNvPr id="279" name="CustomShape 5"/>
          <p:cNvSpPr/>
          <p:nvPr/>
        </p:nvSpPr>
        <p:spPr>
          <a:xfrm>
            <a:off x="209520" y="2500920"/>
            <a:ext cx="1160244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rPr>
              <a:t>Step2:Then Download the project from this link</a:t>
            </a:r>
            <a:endParaRPr b="0" lang="en-US" sz="2400" spc="-1" strike="noStrike">
              <a:latin typeface="Arial"/>
            </a:endParaRPr>
          </a:p>
        </p:txBody>
      </p:sp>
      <p:sp>
        <p:nvSpPr>
          <p:cNvPr id="280" name="CustomShape 6"/>
          <p:cNvSpPr/>
          <p:nvPr/>
        </p:nvSpPr>
        <p:spPr>
          <a:xfrm>
            <a:off x="209520" y="3398040"/>
            <a:ext cx="1160244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rPr>
              <a:t>Step3:Then Install/Extract the project with WinRAR</a:t>
            </a:r>
            <a:endParaRPr b="0" lang="en-US" sz="2400" spc="-1" strike="noStrike">
              <a:latin typeface="Arial"/>
            </a:endParaRPr>
          </a:p>
        </p:txBody>
      </p:sp>
      <p:pic>
        <p:nvPicPr>
          <p:cNvPr id="281" name="Picture 8" descr=""/>
          <p:cNvPicPr/>
          <p:nvPr/>
        </p:nvPicPr>
        <p:blipFill>
          <a:blip r:embed="rId2"/>
          <a:stretch/>
        </p:blipFill>
        <p:spPr>
          <a:xfrm>
            <a:off x="1022760" y="3962880"/>
            <a:ext cx="3970080" cy="2324880"/>
          </a:xfrm>
          <a:prstGeom prst="rect">
            <a:avLst/>
          </a:prstGeom>
          <a:ln>
            <a:noFill/>
          </a:ln>
        </p:spPr>
      </p:pic>
      <p:sp>
        <p:nvSpPr>
          <p:cNvPr id="282" name="CustomShape 7"/>
          <p:cNvSpPr/>
          <p:nvPr/>
        </p:nvSpPr>
        <p:spPr>
          <a:xfrm>
            <a:off x="5084280" y="4527360"/>
            <a:ext cx="6922800" cy="146196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d9d9d9"/>
                </a:solidFill>
                <a:latin typeface="Calibri"/>
              </a:rPr>
              <a:t>Extract the project  zip file to this directory C:\xampp\htdocs is your xaamp is installed in C drive  </a:t>
            </a:r>
            <a:br/>
            <a:r>
              <a:rPr b="0" i="1" lang="en-US" sz="1800" spc="-1" strike="noStrike">
                <a:solidFill>
                  <a:srgbClr val="d9d9d9"/>
                </a:solidFill>
                <a:latin typeface="Calibri"/>
              </a:rPr>
              <a:t>And</a:t>
            </a:r>
            <a:br/>
            <a:r>
              <a:rPr b="0" i="1" lang="en-US" sz="1800" spc="-1" strike="noStrike">
                <a:solidFill>
                  <a:srgbClr val="d9d9d9"/>
                </a:solidFill>
                <a:latin typeface="Calibri"/>
              </a:rPr>
              <a:t>D:\xampp\htdocs is your xaamp is installed in D drive </a:t>
            </a:r>
            <a:br/>
            <a:r>
              <a:rPr b="0" i="1" lang="en-US" sz="1800" spc="-1" strike="noStrike">
                <a:solidFill>
                  <a:srgbClr val="d9d9d9"/>
                </a:solidFill>
                <a:latin typeface="Calibri"/>
              </a:rPr>
              <a:t>and same applies to  any drive accordingly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173520" y="317880"/>
            <a:ext cx="1160244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rPr>
              <a:t>Step4:Open xaamp and turn on Apache and MySQL.</a:t>
            </a:r>
            <a:endParaRPr b="0" lang="en-US" sz="2400" spc="-1" strike="noStrike">
              <a:latin typeface="Arial"/>
            </a:endParaRPr>
          </a:p>
        </p:txBody>
      </p:sp>
      <p:pic>
        <p:nvPicPr>
          <p:cNvPr id="284" name="Picture 3" descr=""/>
          <p:cNvPicPr/>
          <p:nvPr/>
        </p:nvPicPr>
        <p:blipFill>
          <a:blip r:embed="rId1"/>
          <a:stretch/>
        </p:blipFill>
        <p:spPr>
          <a:xfrm>
            <a:off x="1013040" y="864000"/>
            <a:ext cx="7304040" cy="3551400"/>
          </a:xfrm>
          <a:prstGeom prst="rect">
            <a:avLst/>
          </a:prstGeom>
          <a:ln>
            <a:noFill/>
          </a:ln>
        </p:spPr>
      </p:pic>
      <p:sp>
        <p:nvSpPr>
          <p:cNvPr id="285" name="CustomShape 2"/>
          <p:cNvSpPr/>
          <p:nvPr/>
        </p:nvSpPr>
        <p:spPr>
          <a:xfrm>
            <a:off x="173520" y="4568760"/>
            <a:ext cx="1160244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rPr>
              <a:t>Step5:Now go into any browser and search localhost/phpmyadmin</a:t>
            </a:r>
            <a:endParaRPr b="0" lang="en-US" sz="2400" spc="-1" strike="noStrike">
              <a:latin typeface="Arial"/>
            </a:endParaRPr>
          </a:p>
        </p:txBody>
      </p:sp>
      <p:pic>
        <p:nvPicPr>
          <p:cNvPr id="286" name="Picture 5" descr=""/>
          <p:cNvPicPr/>
          <p:nvPr/>
        </p:nvPicPr>
        <p:blipFill>
          <a:blip r:embed="rId2"/>
          <a:stretch/>
        </p:blipFill>
        <p:spPr>
          <a:xfrm>
            <a:off x="1013040" y="5183280"/>
            <a:ext cx="6579000" cy="9525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Picture 2" descr=""/>
          <p:cNvPicPr/>
          <p:nvPr/>
        </p:nvPicPr>
        <p:blipFill>
          <a:blip r:embed="rId1"/>
          <a:stretch/>
        </p:blipFill>
        <p:spPr>
          <a:xfrm>
            <a:off x="853560" y="457560"/>
            <a:ext cx="8891640" cy="3015000"/>
          </a:xfrm>
          <a:prstGeom prst="rect">
            <a:avLst/>
          </a:prstGeom>
          <a:ln>
            <a:noFill/>
          </a:ln>
        </p:spPr>
      </p:pic>
      <p:sp>
        <p:nvSpPr>
          <p:cNvPr id="288" name="CustomShape 1"/>
          <p:cNvSpPr/>
          <p:nvPr/>
        </p:nvSpPr>
        <p:spPr>
          <a:xfrm>
            <a:off x="290880" y="68400"/>
            <a:ext cx="86450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Step5)Then create a new database named pearl_ecommerce</a:t>
            </a:r>
            <a:endParaRPr b="0" lang="en-US" sz="1800" spc="-1" strike="noStrike">
              <a:latin typeface="Arial"/>
            </a:endParaRPr>
          </a:p>
        </p:txBody>
      </p:sp>
      <p:sp>
        <p:nvSpPr>
          <p:cNvPr id="289" name="CustomShape 2"/>
          <p:cNvSpPr/>
          <p:nvPr/>
        </p:nvSpPr>
        <p:spPr>
          <a:xfrm>
            <a:off x="146520" y="3473280"/>
            <a:ext cx="86450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Step6)Now select pearl_ecommerce from sidebar and then click on import option and top</a:t>
            </a:r>
            <a:endParaRPr b="0" lang="en-US" sz="1800" spc="-1" strike="noStrike">
              <a:latin typeface="Arial"/>
            </a:endParaRPr>
          </a:p>
        </p:txBody>
      </p:sp>
      <p:pic>
        <p:nvPicPr>
          <p:cNvPr id="290" name="Picture 4" descr=""/>
          <p:cNvPicPr/>
          <p:nvPr/>
        </p:nvPicPr>
        <p:blipFill>
          <a:blip r:embed="rId2"/>
          <a:stretch/>
        </p:blipFill>
        <p:spPr>
          <a:xfrm>
            <a:off x="853560" y="3842640"/>
            <a:ext cx="8891640" cy="28706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110520" y="193320"/>
            <a:ext cx="86450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Step7)Then select sql file from Ecommerce_Pearl/Database/pearl_ecommerce.php</a:t>
            </a:r>
            <a:endParaRPr b="0" lang="en-US" sz="1800" spc="-1" strike="noStrike">
              <a:latin typeface="Arial"/>
            </a:endParaRPr>
          </a:p>
        </p:txBody>
      </p:sp>
      <p:pic>
        <p:nvPicPr>
          <p:cNvPr id="292" name="Picture 3" descr=""/>
          <p:cNvPicPr/>
          <p:nvPr/>
        </p:nvPicPr>
        <p:blipFill>
          <a:blip r:embed="rId1"/>
          <a:stretch/>
        </p:blipFill>
        <p:spPr>
          <a:xfrm>
            <a:off x="763560" y="682920"/>
            <a:ext cx="7080840" cy="2628360"/>
          </a:xfrm>
          <a:prstGeom prst="rect">
            <a:avLst/>
          </a:prstGeom>
          <a:ln>
            <a:noFill/>
          </a:ln>
        </p:spPr>
      </p:pic>
      <p:sp>
        <p:nvSpPr>
          <p:cNvPr id="293" name="CustomShape 2"/>
          <p:cNvSpPr/>
          <p:nvPr/>
        </p:nvSpPr>
        <p:spPr>
          <a:xfrm>
            <a:off x="110520" y="3431880"/>
            <a:ext cx="116560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Step8)Every time you want to see your website turn on the xaamp follow the same process and then in browser write</a:t>
            </a:r>
            <a:endParaRPr b="0" lang="en-US" sz="1800" spc="-1" strike="noStrike">
              <a:latin typeface="Arial"/>
            </a:endParaRPr>
          </a:p>
        </p:txBody>
      </p:sp>
      <p:sp>
        <p:nvSpPr>
          <p:cNvPr id="294" name="CustomShape 3"/>
          <p:cNvSpPr/>
          <p:nvPr/>
        </p:nvSpPr>
        <p:spPr>
          <a:xfrm>
            <a:off x="938520" y="3886200"/>
            <a:ext cx="31881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5b9bd5"/>
                </a:solidFill>
                <a:latin typeface="Calibri"/>
              </a:rPr>
              <a:t>localhost/Ecommerce_Pearl</a:t>
            </a:r>
            <a:endParaRPr b="0" lang="en-US" sz="1800" spc="-1" strike="noStrike">
              <a:latin typeface="Arial"/>
            </a:endParaRPr>
          </a:p>
        </p:txBody>
      </p:sp>
      <p:sp>
        <p:nvSpPr>
          <p:cNvPr id="295" name="CustomShape 4"/>
          <p:cNvSpPr/>
          <p:nvPr/>
        </p:nvSpPr>
        <p:spPr>
          <a:xfrm>
            <a:off x="3765960" y="4070880"/>
            <a:ext cx="925920" cy="360"/>
          </a:xfrm>
          <a:custGeom>
            <a:avLst/>
            <a:gdLst/>
            <a:ahLst/>
            <a:rect l="l" t="t" r="r" b="b"/>
            <a:pathLst>
              <a:path w="21600" h="21600">
                <a:moveTo>
                  <a:pt x="0" y="0"/>
                </a:moveTo>
                <a:lnTo>
                  <a:pt x="21600" y="21600"/>
                </a:lnTo>
              </a:path>
            </a:pathLst>
          </a:custGeom>
          <a:noFill/>
          <a:ln>
            <a:solidFill>
              <a:schemeClr val="bg1"/>
            </a:solidFill>
            <a:tailEnd len="med" type="triangle" w="med"/>
          </a:ln>
        </p:spPr>
        <p:style>
          <a:lnRef idx="1">
            <a:schemeClr val="accent1"/>
          </a:lnRef>
          <a:fillRef idx="0">
            <a:schemeClr val="accent1"/>
          </a:fillRef>
          <a:effectRef idx="0">
            <a:schemeClr val="accent1"/>
          </a:effectRef>
          <a:fontRef idx="minor"/>
        </p:style>
      </p:sp>
      <p:sp>
        <p:nvSpPr>
          <p:cNvPr id="296" name="CustomShape 5"/>
          <p:cNvSpPr/>
          <p:nvPr/>
        </p:nvSpPr>
        <p:spPr>
          <a:xfrm>
            <a:off x="4692240" y="3921120"/>
            <a:ext cx="31881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d9d9d9"/>
                </a:solidFill>
                <a:latin typeface="Calibri"/>
              </a:rPr>
              <a:t>As a customer/Admin</a:t>
            </a:r>
            <a:endParaRPr b="0" lang="en-US" sz="1800" spc="-1" strike="noStrike">
              <a:latin typeface="Arial"/>
            </a:endParaRPr>
          </a:p>
        </p:txBody>
      </p:sp>
      <p:sp>
        <p:nvSpPr>
          <p:cNvPr id="297" name="CustomShape 6"/>
          <p:cNvSpPr/>
          <p:nvPr/>
        </p:nvSpPr>
        <p:spPr>
          <a:xfrm>
            <a:off x="844560" y="5078160"/>
            <a:ext cx="397980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5b9bd5"/>
                </a:solidFill>
                <a:latin typeface="Calibri"/>
              </a:rPr>
              <a:t>localhost/Ecommerce_Pearl/Dashboard</a:t>
            </a:r>
            <a:endParaRPr b="0" lang="en-US" sz="1800" spc="-1" strike="noStrike">
              <a:latin typeface="Arial"/>
            </a:endParaRPr>
          </a:p>
        </p:txBody>
      </p:sp>
      <p:sp>
        <p:nvSpPr>
          <p:cNvPr id="298" name="CustomShape 7"/>
          <p:cNvSpPr/>
          <p:nvPr/>
        </p:nvSpPr>
        <p:spPr>
          <a:xfrm>
            <a:off x="4694400" y="5262840"/>
            <a:ext cx="925920" cy="360"/>
          </a:xfrm>
          <a:custGeom>
            <a:avLst/>
            <a:gdLst/>
            <a:ahLst/>
            <a:rect l="l" t="t" r="r" b="b"/>
            <a:pathLst>
              <a:path w="21600" h="21600">
                <a:moveTo>
                  <a:pt x="0" y="0"/>
                </a:moveTo>
                <a:lnTo>
                  <a:pt x="21600" y="21600"/>
                </a:lnTo>
              </a:path>
            </a:pathLst>
          </a:custGeom>
          <a:noFill/>
          <a:ln>
            <a:solidFill>
              <a:schemeClr val="bg1"/>
            </a:solidFill>
            <a:tailEnd len="med" type="triangle" w="med"/>
          </a:ln>
        </p:spPr>
        <p:style>
          <a:lnRef idx="1">
            <a:schemeClr val="accent1"/>
          </a:lnRef>
          <a:fillRef idx="0">
            <a:schemeClr val="accent1"/>
          </a:fillRef>
          <a:effectRef idx="0">
            <a:schemeClr val="accent1"/>
          </a:effectRef>
          <a:fontRef idx="minor"/>
        </p:style>
      </p:sp>
      <p:sp>
        <p:nvSpPr>
          <p:cNvPr id="299" name="CustomShape 8"/>
          <p:cNvSpPr/>
          <p:nvPr/>
        </p:nvSpPr>
        <p:spPr>
          <a:xfrm>
            <a:off x="5621040" y="5113080"/>
            <a:ext cx="31881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d9d9d9"/>
                </a:solidFill>
                <a:latin typeface="Calibri"/>
              </a:rPr>
              <a:t>As an Admin only</a:t>
            </a:r>
            <a:endParaRPr b="0" lang="en-US" sz="1800" spc="-1" strike="noStrike">
              <a:latin typeface="Arial"/>
            </a:endParaRPr>
          </a:p>
        </p:txBody>
      </p:sp>
      <p:pic>
        <p:nvPicPr>
          <p:cNvPr id="300" name="Picture 13" descr=""/>
          <p:cNvPicPr/>
          <p:nvPr/>
        </p:nvPicPr>
        <p:blipFill>
          <a:blip r:embed="rId2"/>
          <a:stretch/>
        </p:blipFill>
        <p:spPr>
          <a:xfrm>
            <a:off x="938520" y="4385880"/>
            <a:ext cx="4463280" cy="561600"/>
          </a:xfrm>
          <a:prstGeom prst="rect">
            <a:avLst/>
          </a:prstGeom>
          <a:ln>
            <a:noFill/>
          </a:ln>
        </p:spPr>
      </p:pic>
      <p:pic>
        <p:nvPicPr>
          <p:cNvPr id="301" name="Picture 17" descr=""/>
          <p:cNvPicPr/>
          <p:nvPr/>
        </p:nvPicPr>
        <p:blipFill>
          <a:blip r:embed="rId3"/>
          <a:stretch/>
        </p:blipFill>
        <p:spPr>
          <a:xfrm>
            <a:off x="844560" y="5567760"/>
            <a:ext cx="4557600" cy="590040"/>
          </a:xfrm>
          <a:prstGeom prst="rect">
            <a:avLst/>
          </a:prstGeom>
          <a:ln>
            <a:noFill/>
          </a:ln>
        </p:spPr>
      </p:pic>
      <p:sp>
        <p:nvSpPr>
          <p:cNvPr id="302" name="CustomShape 9"/>
          <p:cNvSpPr/>
          <p:nvPr/>
        </p:nvSpPr>
        <p:spPr>
          <a:xfrm>
            <a:off x="6895080" y="6227280"/>
            <a:ext cx="1165608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rPr>
              <a:t>And Enjoy your are ready to go!</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72960" y="1082880"/>
            <a:ext cx="11201040" cy="1553400"/>
          </a:xfrm>
          <a:prstGeom prst="rect">
            <a:avLst/>
          </a:prstGeom>
          <a:solidFill>
            <a:schemeClr val="accent4">
              <a:lumMod val="20000"/>
              <a:lumOff val="80000"/>
            </a:schemeClr>
          </a:solidFill>
          <a:ln>
            <a:noFill/>
          </a:ln>
        </p:spPr>
        <p:style>
          <a:lnRef idx="0"/>
          <a:fillRef idx="0"/>
          <a:effectRef idx="0"/>
          <a:fontRef idx="minor"/>
        </p:style>
        <p:txBody>
          <a:bodyPr lIns="90000" rIns="90000" tIns="45000" bIns="45000"/>
          <a:p>
            <a:pPr>
              <a:lnSpc>
                <a:spcPct val="100000"/>
              </a:lnSpc>
            </a:pPr>
            <a:r>
              <a:rPr b="0" lang="en-US" sz="9600" spc="-1" strike="noStrike">
                <a:solidFill>
                  <a:srgbClr val="000000"/>
                </a:solidFill>
                <a:latin typeface="Arial Rounded MT Bold"/>
              </a:rPr>
              <a:t>&lt;?php</a:t>
            </a:r>
            <a:endParaRPr b="0" lang="en-US" sz="9600" spc="-1" strike="noStrike">
              <a:latin typeface="Arial"/>
            </a:endParaRPr>
          </a:p>
        </p:txBody>
      </p:sp>
      <p:sp>
        <p:nvSpPr>
          <p:cNvPr id="304" name="CustomShape 2"/>
          <p:cNvSpPr/>
          <p:nvPr/>
        </p:nvSpPr>
        <p:spPr>
          <a:xfrm>
            <a:off x="372960" y="2847600"/>
            <a:ext cx="11201040" cy="155340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a:lnSpc>
                <a:spcPct val="100000"/>
              </a:lnSpc>
            </a:pPr>
            <a:r>
              <a:rPr b="0" lang="en-US" sz="9600" spc="-1" strike="noStrike">
                <a:solidFill>
                  <a:srgbClr val="000000"/>
                </a:solidFill>
                <a:latin typeface="Arial Rounded MT Bold"/>
              </a:rPr>
              <a:t>echo ‘Thank You’;</a:t>
            </a:r>
            <a:endParaRPr b="0" lang="en-US" sz="9600" spc="-1" strike="noStrike">
              <a:latin typeface="Arial"/>
            </a:endParaRPr>
          </a:p>
        </p:txBody>
      </p:sp>
      <p:sp>
        <p:nvSpPr>
          <p:cNvPr id="305" name="CustomShape 3"/>
          <p:cNvSpPr/>
          <p:nvPr/>
        </p:nvSpPr>
        <p:spPr>
          <a:xfrm>
            <a:off x="372960" y="4611960"/>
            <a:ext cx="11201040" cy="1553400"/>
          </a:xfrm>
          <a:prstGeom prst="rect">
            <a:avLst/>
          </a:prstGeom>
          <a:solidFill>
            <a:schemeClr val="accent4">
              <a:lumMod val="60000"/>
              <a:lumOff val="40000"/>
            </a:schemeClr>
          </a:solidFill>
          <a:ln>
            <a:noFill/>
          </a:ln>
        </p:spPr>
        <p:style>
          <a:lnRef idx="0"/>
          <a:fillRef idx="0"/>
          <a:effectRef idx="0"/>
          <a:fontRef idx="minor"/>
        </p:style>
        <p:txBody>
          <a:bodyPr lIns="90000" rIns="90000" tIns="45000" bIns="45000"/>
          <a:p>
            <a:pPr>
              <a:lnSpc>
                <a:spcPct val="100000"/>
              </a:lnSpc>
            </a:pPr>
            <a:r>
              <a:rPr b="0" lang="en-US" sz="9600" spc="-1" strike="noStrike">
                <a:solidFill>
                  <a:srgbClr val="000000"/>
                </a:solidFill>
                <a:latin typeface="Arial Rounded MT Bold"/>
              </a:rPr>
              <a:t>?&gt;</a:t>
            </a:r>
            <a:endParaRPr b="0" lang="en-US" sz="9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209520" y="375840"/>
            <a:ext cx="5208480" cy="821520"/>
          </a:xfrm>
          <a:prstGeom prst="rect">
            <a:avLst/>
          </a:prstGeom>
          <a:noFill/>
          <a:ln>
            <a:noFill/>
          </a:ln>
        </p:spPr>
        <p:style>
          <a:lnRef idx="0"/>
          <a:fillRef idx="0"/>
          <a:effectRef idx="0"/>
          <a:fontRef idx="minor"/>
        </p:style>
        <p:txBody>
          <a:bodyPr lIns="90000" rIns="90000" tIns="45000" bIns="45000"/>
          <a:p>
            <a:pPr>
              <a:lnSpc>
                <a:spcPct val="100000"/>
              </a:lnSpc>
            </a:pPr>
            <a:r>
              <a:rPr b="1" lang="en-US" sz="4800" spc="-1" strike="noStrike">
                <a:solidFill>
                  <a:srgbClr val="ffd966"/>
                </a:solidFill>
                <a:latin typeface="Calibri"/>
              </a:rPr>
              <a:t>Table of Contents</a:t>
            </a:r>
            <a:endParaRPr b="0" lang="en-US" sz="4800" spc="-1" strike="noStrike">
              <a:latin typeface="Arial"/>
            </a:endParaRPr>
          </a:p>
        </p:txBody>
      </p:sp>
      <p:sp>
        <p:nvSpPr>
          <p:cNvPr id="56" name="CustomShape 2"/>
          <p:cNvSpPr/>
          <p:nvPr/>
        </p:nvSpPr>
        <p:spPr>
          <a:xfrm>
            <a:off x="228600" y="1206720"/>
            <a:ext cx="11581920" cy="3930840"/>
          </a:xfrm>
          <a:prstGeom prst="rect">
            <a:avLst/>
          </a:prstGeom>
          <a:noFill/>
          <a:ln>
            <a:noFill/>
          </a:ln>
        </p:spPr>
        <p:style>
          <a:lnRef idx="0"/>
          <a:fillRef idx="0"/>
          <a:effectRef idx="0"/>
          <a:fontRef idx="minor"/>
        </p:style>
        <p:txBody>
          <a:bodyPr lIns="90000" rIns="90000" tIns="45000" bIns="45000"/>
          <a:p>
            <a:pPr marL="571680" indent="-571320">
              <a:lnSpc>
                <a:spcPct val="100000"/>
              </a:lnSpc>
              <a:buClr>
                <a:srgbClr val="ffffff"/>
              </a:buClr>
              <a:buFont typeface="Wingdings" charset="2"/>
              <a:buChar char=""/>
            </a:pPr>
            <a:r>
              <a:rPr b="0" lang="en-US" sz="3600" spc="-1" strike="noStrike">
                <a:solidFill>
                  <a:srgbClr val="ffffff"/>
                </a:solidFill>
                <a:latin typeface="Calibri"/>
              </a:rPr>
              <a:t>Project overview</a:t>
            </a:r>
            <a:endParaRPr b="0" lang="en-US" sz="3600" spc="-1" strike="noStrike">
              <a:latin typeface="Arial"/>
            </a:endParaRPr>
          </a:p>
          <a:p>
            <a:pPr marL="571680" indent="-571320">
              <a:lnSpc>
                <a:spcPct val="100000"/>
              </a:lnSpc>
              <a:buClr>
                <a:srgbClr val="ffffff"/>
              </a:buClr>
              <a:buFont typeface="Wingdings" charset="2"/>
              <a:buChar char=""/>
            </a:pPr>
            <a:r>
              <a:rPr b="0" lang="en-US" sz="3600" spc="-1" strike="noStrike">
                <a:solidFill>
                  <a:srgbClr val="ffffff"/>
                </a:solidFill>
                <a:latin typeface="Calibri"/>
              </a:rPr>
              <a:t>Technologies used</a:t>
            </a:r>
            <a:endParaRPr b="0" lang="en-US" sz="3600" spc="-1" strike="noStrike">
              <a:latin typeface="Arial"/>
            </a:endParaRPr>
          </a:p>
          <a:p>
            <a:pPr marL="571680" indent="-571320">
              <a:lnSpc>
                <a:spcPct val="100000"/>
              </a:lnSpc>
              <a:buClr>
                <a:srgbClr val="ffffff"/>
              </a:buClr>
              <a:buFont typeface="Wingdings" charset="2"/>
              <a:buChar char=""/>
            </a:pPr>
            <a:r>
              <a:rPr b="0" lang="en-US" sz="3600" spc="-1" strike="noStrike">
                <a:solidFill>
                  <a:srgbClr val="ffffff"/>
                </a:solidFill>
                <a:latin typeface="Calibri"/>
              </a:rPr>
              <a:t>Database Design</a:t>
            </a:r>
            <a:endParaRPr b="0" lang="en-US" sz="3600" spc="-1" strike="noStrike">
              <a:latin typeface="Arial"/>
            </a:endParaRPr>
          </a:p>
          <a:p>
            <a:pPr marL="571680" indent="-571320">
              <a:lnSpc>
                <a:spcPct val="100000"/>
              </a:lnSpc>
              <a:buClr>
                <a:srgbClr val="ffffff"/>
              </a:buClr>
              <a:buFont typeface="Wingdings" charset="2"/>
              <a:buChar char=""/>
            </a:pPr>
            <a:r>
              <a:rPr b="0" lang="en-US" sz="3600" spc="-1" strike="noStrike">
                <a:solidFill>
                  <a:srgbClr val="ffffff"/>
                </a:solidFill>
                <a:latin typeface="Calibri"/>
              </a:rPr>
              <a:t>File Structure</a:t>
            </a:r>
            <a:endParaRPr b="0" lang="en-US" sz="3600" spc="-1" strike="noStrike">
              <a:latin typeface="Arial"/>
            </a:endParaRPr>
          </a:p>
          <a:p>
            <a:pPr marL="571680" indent="-571320">
              <a:lnSpc>
                <a:spcPct val="100000"/>
              </a:lnSpc>
              <a:buClr>
                <a:srgbClr val="ffffff"/>
              </a:buClr>
              <a:buFont typeface="Wingdings" charset="2"/>
              <a:buChar char=""/>
            </a:pPr>
            <a:r>
              <a:rPr b="0" lang="en-US" sz="3600" spc="-1" strike="noStrike">
                <a:solidFill>
                  <a:srgbClr val="ffffff"/>
                </a:solidFill>
                <a:latin typeface="Calibri"/>
              </a:rPr>
              <a:t>Flowcharts/Process diagrams</a:t>
            </a:r>
            <a:endParaRPr b="0" lang="en-US" sz="3600" spc="-1" strike="noStrike">
              <a:latin typeface="Arial"/>
            </a:endParaRPr>
          </a:p>
          <a:p>
            <a:pPr marL="571680" indent="-571320">
              <a:lnSpc>
                <a:spcPct val="100000"/>
              </a:lnSpc>
              <a:buClr>
                <a:srgbClr val="ffffff"/>
              </a:buClr>
              <a:buFont typeface="Wingdings" charset="2"/>
              <a:buChar char=""/>
            </a:pPr>
            <a:r>
              <a:rPr b="0" lang="en-US" sz="3600" spc="-1" strike="noStrike">
                <a:solidFill>
                  <a:srgbClr val="ffffff"/>
                </a:solidFill>
                <a:latin typeface="Calibri"/>
              </a:rPr>
              <a:t>Screenshots</a:t>
            </a:r>
            <a:endParaRPr b="0" lang="en-US" sz="3600" spc="-1" strike="noStrike">
              <a:latin typeface="Arial"/>
            </a:endParaRPr>
          </a:p>
          <a:p>
            <a:pPr marL="571680" indent="-571320">
              <a:lnSpc>
                <a:spcPct val="100000"/>
              </a:lnSpc>
              <a:buClr>
                <a:srgbClr val="ffffff"/>
              </a:buClr>
              <a:buFont typeface="Wingdings" charset="2"/>
              <a:buChar char=""/>
            </a:pPr>
            <a:r>
              <a:rPr b="0" lang="en-US" sz="3600" spc="-1" strike="noStrike">
                <a:solidFill>
                  <a:srgbClr val="ffffff"/>
                </a:solidFill>
                <a:latin typeface="Calibri"/>
              </a:rPr>
              <a:t>Installation guide</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CustomShape 1"/>
          <p:cNvSpPr/>
          <p:nvPr/>
        </p:nvSpPr>
        <p:spPr>
          <a:xfrm>
            <a:off x="209520" y="375840"/>
            <a:ext cx="5208480" cy="821520"/>
          </a:xfrm>
          <a:prstGeom prst="rect">
            <a:avLst/>
          </a:prstGeom>
          <a:solidFill>
            <a:schemeClr val="accent4">
              <a:lumMod val="60000"/>
              <a:lumOff val="40000"/>
            </a:schemeClr>
          </a:solidFill>
          <a:ln>
            <a:noFill/>
          </a:ln>
        </p:spPr>
        <p:style>
          <a:lnRef idx="0"/>
          <a:fillRef idx="0"/>
          <a:effectRef idx="0"/>
          <a:fontRef idx="minor"/>
        </p:style>
        <p:txBody>
          <a:bodyPr lIns="90000" rIns="90000" tIns="45000" bIns="45000"/>
          <a:p>
            <a:pPr>
              <a:lnSpc>
                <a:spcPct val="100000"/>
              </a:lnSpc>
            </a:pPr>
            <a:r>
              <a:rPr b="1" lang="en-US" sz="4800" spc="-1" strike="noStrike">
                <a:solidFill>
                  <a:srgbClr val="262626"/>
                </a:solidFill>
                <a:latin typeface="Calibri"/>
              </a:rPr>
              <a:t>Project overview</a:t>
            </a:r>
            <a:endParaRPr b="0" lang="en-US" sz="4800" spc="-1" strike="noStrike">
              <a:latin typeface="Arial"/>
            </a:endParaRPr>
          </a:p>
        </p:txBody>
      </p:sp>
      <p:sp>
        <p:nvSpPr>
          <p:cNvPr id="58" name="CustomShape 2"/>
          <p:cNvSpPr/>
          <p:nvPr/>
        </p:nvSpPr>
        <p:spPr>
          <a:xfrm>
            <a:off x="209520" y="1364040"/>
            <a:ext cx="11602440" cy="8218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rPr>
              <a:t>Our project name is an ecommerce website which mainly deals in imitation jewelry, Cosmetics and Perfumes. And this project rely’s on only two modules.</a:t>
            </a:r>
            <a:endParaRPr b="0" lang="en-US" sz="2400" spc="-1" strike="noStrike">
              <a:latin typeface="Arial"/>
            </a:endParaRPr>
          </a:p>
        </p:txBody>
      </p:sp>
      <p:sp>
        <p:nvSpPr>
          <p:cNvPr id="59" name="CustomShape 3"/>
          <p:cNvSpPr/>
          <p:nvPr/>
        </p:nvSpPr>
        <p:spPr>
          <a:xfrm>
            <a:off x="5047200" y="2426040"/>
            <a:ext cx="1622880" cy="516960"/>
          </a:xfrm>
          <a:prstGeom prst="rect">
            <a:avLst/>
          </a:prstGeom>
          <a:solidFill>
            <a:schemeClr val="accent4">
              <a:lumMod val="60000"/>
              <a:lumOff val="40000"/>
            </a:schemeClr>
          </a:solidFill>
          <a:ln>
            <a:noFill/>
          </a:ln>
        </p:spPr>
        <p:style>
          <a:lnRef idx="0"/>
          <a:fillRef idx="0"/>
          <a:effectRef idx="0"/>
          <a:fontRef idx="minor"/>
        </p:style>
        <p:txBody>
          <a:bodyPr lIns="90000" rIns="90000" tIns="45000" bIns="45000"/>
          <a:p>
            <a:pPr>
              <a:lnSpc>
                <a:spcPct val="100000"/>
              </a:lnSpc>
            </a:pPr>
            <a:r>
              <a:rPr b="1" lang="en-US" sz="2800" spc="-1" strike="noStrike">
                <a:solidFill>
                  <a:srgbClr val="262626"/>
                </a:solidFill>
                <a:latin typeface="Calibri"/>
              </a:rPr>
              <a:t>Modules</a:t>
            </a:r>
            <a:endParaRPr b="0" lang="en-US" sz="2800" spc="-1" strike="noStrike">
              <a:latin typeface="Arial"/>
            </a:endParaRPr>
          </a:p>
        </p:txBody>
      </p:sp>
      <p:sp>
        <p:nvSpPr>
          <p:cNvPr id="60" name="Line 4"/>
          <p:cNvSpPr/>
          <p:nvPr/>
        </p:nvSpPr>
        <p:spPr>
          <a:xfrm>
            <a:off x="5858640" y="2949120"/>
            <a:ext cx="0" cy="340920"/>
          </a:xfrm>
          <a:prstGeom prst="line">
            <a:avLst/>
          </a:prstGeom>
          <a:ln w="31680">
            <a:solidFill>
              <a:schemeClr val="accent4">
                <a:lumMod val="20000"/>
                <a:lumOff val="80000"/>
                <a:alpha val="61000"/>
              </a:schemeClr>
            </a:solidFill>
          </a:ln>
        </p:spPr>
        <p:style>
          <a:lnRef idx="1">
            <a:schemeClr val="accent1"/>
          </a:lnRef>
          <a:fillRef idx="0">
            <a:schemeClr val="accent1"/>
          </a:fillRef>
          <a:effectRef idx="0">
            <a:schemeClr val="accent1"/>
          </a:effectRef>
          <a:fontRef idx="minor"/>
        </p:style>
      </p:sp>
      <p:sp>
        <p:nvSpPr>
          <p:cNvPr id="61" name="Line 5"/>
          <p:cNvSpPr/>
          <p:nvPr/>
        </p:nvSpPr>
        <p:spPr>
          <a:xfrm flipH="1">
            <a:off x="3951000" y="3301560"/>
            <a:ext cx="3460320" cy="360"/>
          </a:xfrm>
          <a:prstGeom prst="line">
            <a:avLst/>
          </a:prstGeom>
          <a:ln w="31680">
            <a:solidFill>
              <a:schemeClr val="accent4">
                <a:lumMod val="20000"/>
                <a:lumOff val="80000"/>
                <a:alpha val="61000"/>
              </a:schemeClr>
            </a:solidFill>
          </a:ln>
        </p:spPr>
        <p:style>
          <a:lnRef idx="1">
            <a:schemeClr val="accent1"/>
          </a:lnRef>
          <a:fillRef idx="0">
            <a:schemeClr val="accent1"/>
          </a:fillRef>
          <a:effectRef idx="0">
            <a:schemeClr val="accent1"/>
          </a:effectRef>
          <a:fontRef idx="minor"/>
        </p:style>
      </p:sp>
      <p:sp>
        <p:nvSpPr>
          <p:cNvPr id="62" name="CustomShape 6"/>
          <p:cNvSpPr/>
          <p:nvPr/>
        </p:nvSpPr>
        <p:spPr>
          <a:xfrm>
            <a:off x="3948480" y="3292560"/>
            <a:ext cx="360" cy="352080"/>
          </a:xfrm>
          <a:custGeom>
            <a:avLst/>
            <a:gdLst/>
            <a:ahLst/>
            <a:rect l="l" t="t" r="r" b="b"/>
            <a:pathLst>
              <a:path w="21600" h="21600">
                <a:moveTo>
                  <a:pt x="0" y="0"/>
                </a:moveTo>
                <a:lnTo>
                  <a:pt x="21600" y="21600"/>
                </a:lnTo>
              </a:path>
            </a:pathLst>
          </a:custGeom>
          <a:noFill/>
          <a:ln>
            <a:solidFill>
              <a:schemeClr val="accent4">
                <a:lumMod val="20000"/>
                <a:lumOff val="80000"/>
              </a:schemeClr>
            </a:solidFill>
            <a:tailEnd len="med" type="triangle" w="med"/>
          </a:ln>
        </p:spPr>
        <p:style>
          <a:lnRef idx="1">
            <a:schemeClr val="accent1"/>
          </a:lnRef>
          <a:fillRef idx="0">
            <a:schemeClr val="accent1"/>
          </a:fillRef>
          <a:effectRef idx="0">
            <a:schemeClr val="accent1"/>
          </a:effectRef>
          <a:fontRef idx="minor"/>
        </p:style>
      </p:sp>
      <p:sp>
        <p:nvSpPr>
          <p:cNvPr id="63" name="CustomShape 7"/>
          <p:cNvSpPr/>
          <p:nvPr/>
        </p:nvSpPr>
        <p:spPr>
          <a:xfrm>
            <a:off x="7396560" y="3294000"/>
            <a:ext cx="360" cy="352080"/>
          </a:xfrm>
          <a:custGeom>
            <a:avLst/>
            <a:gdLst/>
            <a:ahLst/>
            <a:rect l="l" t="t" r="r" b="b"/>
            <a:pathLst>
              <a:path w="21600" h="21600">
                <a:moveTo>
                  <a:pt x="0" y="0"/>
                </a:moveTo>
                <a:lnTo>
                  <a:pt x="21600" y="21600"/>
                </a:lnTo>
              </a:path>
            </a:pathLst>
          </a:custGeom>
          <a:noFill/>
          <a:ln>
            <a:solidFill>
              <a:schemeClr val="accent4">
                <a:lumMod val="20000"/>
                <a:lumOff val="80000"/>
              </a:schemeClr>
            </a:solidFill>
            <a:tailEnd len="med" type="triangle" w="med"/>
          </a:ln>
        </p:spPr>
        <p:style>
          <a:lnRef idx="1">
            <a:schemeClr val="accent1"/>
          </a:lnRef>
          <a:fillRef idx="0">
            <a:schemeClr val="accent1"/>
          </a:fillRef>
          <a:effectRef idx="0">
            <a:schemeClr val="accent1"/>
          </a:effectRef>
          <a:fontRef idx="minor"/>
        </p:style>
      </p:sp>
      <p:sp>
        <p:nvSpPr>
          <p:cNvPr id="64" name="CustomShape 8"/>
          <p:cNvSpPr/>
          <p:nvPr/>
        </p:nvSpPr>
        <p:spPr>
          <a:xfrm>
            <a:off x="3393000" y="3666240"/>
            <a:ext cx="1110600" cy="45612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a:lnSpc>
                <a:spcPct val="100000"/>
              </a:lnSpc>
            </a:pPr>
            <a:r>
              <a:rPr b="1" lang="en-US" sz="2400" spc="-1" strike="noStrike">
                <a:solidFill>
                  <a:srgbClr val="262626"/>
                </a:solidFill>
                <a:latin typeface="Calibri"/>
              </a:rPr>
              <a:t>Admin</a:t>
            </a:r>
            <a:endParaRPr b="0" lang="en-US" sz="2400" spc="-1" strike="noStrike">
              <a:latin typeface="Arial"/>
            </a:endParaRPr>
          </a:p>
        </p:txBody>
      </p:sp>
      <p:sp>
        <p:nvSpPr>
          <p:cNvPr id="65" name="CustomShape 9"/>
          <p:cNvSpPr/>
          <p:nvPr/>
        </p:nvSpPr>
        <p:spPr>
          <a:xfrm>
            <a:off x="6690600" y="3666240"/>
            <a:ext cx="1441080" cy="45612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a:lnSpc>
                <a:spcPct val="100000"/>
              </a:lnSpc>
            </a:pPr>
            <a:r>
              <a:rPr b="1" lang="en-US" sz="2400" spc="-1" strike="noStrike">
                <a:solidFill>
                  <a:srgbClr val="262626"/>
                </a:solidFill>
                <a:latin typeface="Calibri"/>
              </a:rPr>
              <a:t>Customer</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CustomShape 1"/>
          <p:cNvSpPr/>
          <p:nvPr/>
        </p:nvSpPr>
        <p:spPr>
          <a:xfrm>
            <a:off x="398160" y="209880"/>
            <a:ext cx="3179160" cy="45612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a:lnSpc>
                <a:spcPct val="100000"/>
              </a:lnSpc>
            </a:pPr>
            <a:r>
              <a:rPr b="1" lang="en-US" sz="2400" spc="-1" strike="noStrike">
                <a:solidFill>
                  <a:srgbClr val="262626"/>
                </a:solidFill>
                <a:latin typeface="Calibri"/>
              </a:rPr>
              <a:t>Admin Functionalities</a:t>
            </a:r>
            <a:endParaRPr b="0" lang="en-US" sz="2400" spc="-1" strike="noStrike">
              <a:latin typeface="Arial"/>
            </a:endParaRPr>
          </a:p>
        </p:txBody>
      </p:sp>
      <p:sp>
        <p:nvSpPr>
          <p:cNvPr id="67" name="CustomShape 2"/>
          <p:cNvSpPr/>
          <p:nvPr/>
        </p:nvSpPr>
        <p:spPr>
          <a:xfrm>
            <a:off x="398160" y="671760"/>
            <a:ext cx="11660040" cy="60519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ffffff"/>
              </a:buClr>
              <a:buFont typeface="Wingdings" charset="2"/>
              <a:buChar char=""/>
            </a:pPr>
            <a:r>
              <a:rPr b="1" lang="en-US" sz="1700" spc="-1" strike="noStrike">
                <a:solidFill>
                  <a:srgbClr val="ffffff"/>
                </a:solidFill>
                <a:latin typeface="Calibri"/>
              </a:rPr>
              <a:t>Manage Categories and Products:</a:t>
            </a:r>
            <a:endParaRPr b="0" lang="en-US" sz="1700" spc="-1" strike="noStrike">
              <a:latin typeface="Arial"/>
            </a:endParaRPr>
          </a:p>
          <a:p>
            <a:pPr marL="457200">
              <a:lnSpc>
                <a:spcPct val="100000"/>
              </a:lnSpc>
            </a:pPr>
            <a:r>
              <a:rPr b="0" lang="en-US" sz="1700" spc="-1" strike="noStrike">
                <a:solidFill>
                  <a:srgbClr val="ffffff"/>
                </a:solidFill>
                <a:latin typeface="Calibri"/>
              </a:rPr>
              <a:t>Add new categories to the website for better organization.</a:t>
            </a:r>
            <a:endParaRPr b="0" lang="en-US" sz="1700" spc="-1" strike="noStrike">
              <a:latin typeface="Arial"/>
            </a:endParaRPr>
          </a:p>
          <a:p>
            <a:pPr marL="457200">
              <a:lnSpc>
                <a:spcPct val="100000"/>
              </a:lnSpc>
            </a:pPr>
            <a:r>
              <a:rPr b="0" lang="en-US" sz="1700" spc="-1" strike="noStrike">
                <a:solidFill>
                  <a:srgbClr val="ffffff"/>
                </a:solidFill>
                <a:latin typeface="Calibri"/>
              </a:rPr>
              <a:t>Delete categories that are no longer relevant.</a:t>
            </a:r>
            <a:endParaRPr b="0" lang="en-US" sz="1700" spc="-1" strike="noStrike">
              <a:latin typeface="Arial"/>
            </a:endParaRPr>
          </a:p>
          <a:p>
            <a:pPr marL="457200">
              <a:lnSpc>
                <a:spcPct val="100000"/>
              </a:lnSpc>
            </a:pPr>
            <a:r>
              <a:rPr b="0" lang="en-US" sz="1700" spc="-1" strike="noStrike">
                <a:solidFill>
                  <a:srgbClr val="ffffff"/>
                </a:solidFill>
                <a:latin typeface="Calibri"/>
              </a:rPr>
              <a:t>Add new products to the website, specifying details such as name, description, price, and images.</a:t>
            </a:r>
            <a:endParaRPr b="0" lang="en-US" sz="1700" spc="-1" strike="noStrike">
              <a:latin typeface="Arial"/>
            </a:endParaRPr>
          </a:p>
          <a:p>
            <a:pPr marL="457200">
              <a:lnSpc>
                <a:spcPct val="100000"/>
              </a:lnSpc>
            </a:pPr>
            <a:r>
              <a:rPr b="0" lang="en-US" sz="1700" spc="-1" strike="noStrike">
                <a:solidFill>
                  <a:srgbClr val="ffffff"/>
                </a:solidFill>
                <a:latin typeface="Calibri"/>
              </a:rPr>
              <a:t>Delete products that are discontinued or no longer in stock.</a:t>
            </a:r>
            <a:endParaRPr b="0" lang="en-US" sz="1700" spc="-1" strike="noStrike">
              <a:latin typeface="Arial"/>
            </a:endParaRPr>
          </a:p>
          <a:p>
            <a:pPr marL="457200">
              <a:lnSpc>
                <a:spcPct val="100000"/>
              </a:lnSpc>
            </a:pPr>
            <a:endParaRPr b="0" lang="en-US" sz="1700" spc="-1" strike="noStrike">
              <a:latin typeface="Arial"/>
            </a:endParaRPr>
          </a:p>
          <a:p>
            <a:pPr marL="285840" indent="-285480">
              <a:lnSpc>
                <a:spcPct val="100000"/>
              </a:lnSpc>
              <a:buClr>
                <a:srgbClr val="ffffff"/>
              </a:buClr>
              <a:buFont typeface="Wingdings" charset="2"/>
              <a:buChar char=""/>
            </a:pPr>
            <a:r>
              <a:rPr b="1" lang="en-US" sz="1700" spc="-1" strike="noStrike">
                <a:solidFill>
                  <a:srgbClr val="ffffff"/>
                </a:solidFill>
                <a:latin typeface="Calibri"/>
              </a:rPr>
              <a:t>Update Product Information:</a:t>
            </a:r>
            <a:endParaRPr b="0" lang="en-US" sz="1700" spc="-1" strike="noStrike">
              <a:latin typeface="Arial"/>
            </a:endParaRPr>
          </a:p>
          <a:p>
            <a:pPr marL="457200">
              <a:lnSpc>
                <a:spcPct val="100000"/>
              </a:lnSpc>
            </a:pPr>
            <a:r>
              <a:rPr b="0" lang="en-US" sz="1700" spc="-1" strike="noStrike">
                <a:solidFill>
                  <a:srgbClr val="ffffff"/>
                </a:solidFill>
                <a:latin typeface="Calibri"/>
              </a:rPr>
              <a:t>Edit and update the information for existing products, including price, description, and images.</a:t>
            </a:r>
            <a:endParaRPr b="0" lang="en-US" sz="1700" spc="-1" strike="noStrike">
              <a:latin typeface="Arial"/>
            </a:endParaRPr>
          </a:p>
          <a:p>
            <a:pPr marL="457200">
              <a:lnSpc>
                <a:spcPct val="100000"/>
              </a:lnSpc>
            </a:pPr>
            <a:endParaRPr b="0" lang="en-US" sz="1700" spc="-1" strike="noStrike">
              <a:latin typeface="Arial"/>
            </a:endParaRPr>
          </a:p>
          <a:p>
            <a:pPr marL="285840" indent="-285480">
              <a:lnSpc>
                <a:spcPct val="100000"/>
              </a:lnSpc>
              <a:buClr>
                <a:srgbClr val="ffffff"/>
              </a:buClr>
              <a:buFont typeface="Wingdings" charset="2"/>
              <a:buChar char=""/>
            </a:pPr>
            <a:r>
              <a:rPr b="1" lang="en-US" sz="1700" spc="-1" strike="noStrike">
                <a:solidFill>
                  <a:srgbClr val="ffffff"/>
                </a:solidFill>
                <a:latin typeface="Calibri"/>
              </a:rPr>
              <a:t>Database Management:</a:t>
            </a:r>
            <a:endParaRPr b="0" lang="en-US" sz="1700" spc="-1" strike="noStrike">
              <a:latin typeface="Arial"/>
            </a:endParaRPr>
          </a:p>
          <a:p>
            <a:pPr marL="457200">
              <a:lnSpc>
                <a:spcPct val="100000"/>
              </a:lnSpc>
            </a:pPr>
            <a:r>
              <a:rPr b="0" lang="en-US" sz="1700" spc="-1" strike="noStrike">
                <a:solidFill>
                  <a:srgbClr val="ffffff"/>
                </a:solidFill>
                <a:latin typeface="Calibri"/>
              </a:rPr>
              <a:t>Add or delete records in the website's database, which may include information about products, users, orders, and more.</a:t>
            </a:r>
            <a:endParaRPr b="0" lang="en-US" sz="1700" spc="-1" strike="noStrike">
              <a:latin typeface="Arial"/>
            </a:endParaRPr>
          </a:p>
          <a:p>
            <a:pPr marL="457200">
              <a:lnSpc>
                <a:spcPct val="100000"/>
              </a:lnSpc>
            </a:pPr>
            <a:endParaRPr b="0" lang="en-US" sz="1700" spc="-1" strike="noStrike">
              <a:latin typeface="Arial"/>
            </a:endParaRPr>
          </a:p>
          <a:p>
            <a:pPr marL="285840" indent="-285480">
              <a:lnSpc>
                <a:spcPct val="100000"/>
              </a:lnSpc>
              <a:buClr>
                <a:srgbClr val="ffffff"/>
              </a:buClr>
              <a:buFont typeface="Wingdings" charset="2"/>
              <a:buChar char=""/>
            </a:pPr>
            <a:r>
              <a:rPr b="1" lang="en-US" sz="1700" spc="-1" strike="noStrike">
                <a:solidFill>
                  <a:srgbClr val="ffffff"/>
                </a:solidFill>
                <a:latin typeface="Calibri"/>
              </a:rPr>
              <a:t>Database Backup:</a:t>
            </a:r>
            <a:endParaRPr b="0" lang="en-US" sz="1700" spc="-1" strike="noStrike">
              <a:latin typeface="Arial"/>
            </a:endParaRPr>
          </a:p>
          <a:p>
            <a:pPr marL="457200">
              <a:lnSpc>
                <a:spcPct val="100000"/>
              </a:lnSpc>
            </a:pPr>
            <a:r>
              <a:rPr b="0" lang="en-US" sz="1700" spc="-1" strike="noStrike">
                <a:solidFill>
                  <a:srgbClr val="ffffff"/>
                </a:solidFill>
                <a:latin typeface="Calibri"/>
              </a:rPr>
              <a:t>Regularly create backups of the database to prevent data loss in case of system failures, hacking attempts, or other unforeseen events.</a:t>
            </a:r>
            <a:endParaRPr b="0" lang="en-US" sz="1700" spc="-1" strike="noStrike">
              <a:latin typeface="Arial"/>
            </a:endParaRPr>
          </a:p>
          <a:p>
            <a:pPr marL="457200">
              <a:lnSpc>
                <a:spcPct val="100000"/>
              </a:lnSpc>
            </a:pPr>
            <a:endParaRPr b="0" lang="en-US" sz="1700" spc="-1" strike="noStrike">
              <a:latin typeface="Arial"/>
            </a:endParaRPr>
          </a:p>
          <a:p>
            <a:pPr marL="285840" indent="-285480">
              <a:lnSpc>
                <a:spcPct val="100000"/>
              </a:lnSpc>
              <a:buClr>
                <a:srgbClr val="ffffff"/>
              </a:buClr>
              <a:buFont typeface="Wingdings" charset="2"/>
              <a:buChar char=""/>
            </a:pPr>
            <a:r>
              <a:rPr b="1" lang="en-US" sz="1700" spc="-1" strike="noStrike">
                <a:solidFill>
                  <a:srgbClr val="ffffff"/>
                </a:solidFill>
                <a:latin typeface="Calibri"/>
              </a:rPr>
              <a:t>Generate/View Top 10 Best Selling Products Report:</a:t>
            </a:r>
            <a:endParaRPr b="0" lang="en-US" sz="1700" spc="-1" strike="noStrike">
              <a:latin typeface="Arial"/>
            </a:endParaRPr>
          </a:p>
          <a:p>
            <a:pPr marL="457200">
              <a:lnSpc>
                <a:spcPct val="100000"/>
              </a:lnSpc>
            </a:pPr>
            <a:r>
              <a:rPr b="0" lang="en-US" sz="1700" spc="-1" strike="noStrike">
                <a:solidFill>
                  <a:srgbClr val="ffffff"/>
                </a:solidFill>
                <a:latin typeface="Calibri"/>
              </a:rPr>
              <a:t>Generate and view reports that list the top 10 best-selling products, which can help in assessing product popularity and optimizing sales strategies.</a:t>
            </a:r>
            <a:endParaRPr b="0" lang="en-US" sz="1700" spc="-1" strike="noStrike">
              <a:latin typeface="Arial"/>
            </a:endParaRPr>
          </a:p>
          <a:p>
            <a:pPr marL="457200">
              <a:lnSpc>
                <a:spcPct val="100000"/>
              </a:lnSpc>
            </a:pPr>
            <a:endParaRPr b="0" lang="en-US" sz="1700" spc="-1" strike="noStrike">
              <a:latin typeface="Arial"/>
            </a:endParaRPr>
          </a:p>
          <a:p>
            <a:pPr marL="285840" indent="-285480">
              <a:lnSpc>
                <a:spcPct val="100000"/>
              </a:lnSpc>
              <a:buClr>
                <a:srgbClr val="ffffff"/>
              </a:buClr>
              <a:buFont typeface="Wingdings" charset="2"/>
              <a:buChar char=""/>
            </a:pPr>
            <a:r>
              <a:rPr b="1" lang="en-US" sz="1700" spc="-1" strike="noStrike">
                <a:solidFill>
                  <a:srgbClr val="ffffff"/>
                </a:solidFill>
                <a:latin typeface="Calibri"/>
              </a:rPr>
              <a:t>Generate/View Top 10 Clients/Users Report:</a:t>
            </a:r>
            <a:endParaRPr b="0" lang="en-US" sz="1700" spc="-1" strike="noStrike">
              <a:latin typeface="Arial"/>
            </a:endParaRPr>
          </a:p>
          <a:p>
            <a:pPr marL="457200">
              <a:lnSpc>
                <a:spcPct val="100000"/>
              </a:lnSpc>
            </a:pPr>
            <a:r>
              <a:rPr b="0" lang="en-US" sz="1700" spc="-1" strike="noStrike">
                <a:solidFill>
                  <a:srgbClr val="ffffff"/>
                </a:solidFill>
                <a:latin typeface="Calibri"/>
              </a:rPr>
              <a:t>Generate and view reports that identify the top 10 clients or users who are making the maximum number of purchases on the website. This information can be useful for customer engagement and marketing strategies.</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CustomShape 1"/>
          <p:cNvSpPr/>
          <p:nvPr/>
        </p:nvSpPr>
        <p:spPr>
          <a:xfrm>
            <a:off x="398160" y="209880"/>
            <a:ext cx="3456000" cy="45612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a:lnSpc>
                <a:spcPct val="100000"/>
              </a:lnSpc>
            </a:pPr>
            <a:r>
              <a:rPr b="1" lang="en-US" sz="2400" spc="-1" strike="noStrike">
                <a:solidFill>
                  <a:srgbClr val="262626"/>
                </a:solidFill>
                <a:latin typeface="Calibri"/>
              </a:rPr>
              <a:t>Customer Functionalities</a:t>
            </a:r>
            <a:endParaRPr b="0" lang="en-US" sz="2400" spc="-1" strike="noStrike">
              <a:latin typeface="Arial"/>
            </a:endParaRPr>
          </a:p>
        </p:txBody>
      </p:sp>
      <p:sp>
        <p:nvSpPr>
          <p:cNvPr id="69" name="CustomShape 2"/>
          <p:cNvSpPr/>
          <p:nvPr/>
        </p:nvSpPr>
        <p:spPr>
          <a:xfrm>
            <a:off x="398160" y="798840"/>
            <a:ext cx="11660040" cy="50281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ffffff"/>
              </a:buClr>
              <a:buFont typeface="Wingdings" charset="2"/>
              <a:buChar char=""/>
            </a:pPr>
            <a:r>
              <a:rPr b="1" lang="en-US" sz="1800" spc="-1" strike="noStrike">
                <a:solidFill>
                  <a:srgbClr val="ffffff"/>
                </a:solidFill>
                <a:latin typeface="Calibri"/>
              </a:rPr>
              <a:t>Browse Categories and Products:</a:t>
            </a:r>
            <a:endParaRPr b="0" lang="en-US" sz="1800" spc="-1" strike="noStrike">
              <a:latin typeface="Arial"/>
            </a:endParaRPr>
          </a:p>
          <a:p>
            <a:pPr marL="457200">
              <a:lnSpc>
                <a:spcPct val="100000"/>
              </a:lnSpc>
            </a:pPr>
            <a:r>
              <a:rPr b="0" lang="en-US" sz="1800" spc="-1" strike="noStrike">
                <a:solidFill>
                  <a:srgbClr val="ffffff"/>
                </a:solidFill>
                <a:latin typeface="Calibri"/>
              </a:rPr>
              <a:t>Explore and navigate through the available categories and products on the website.</a:t>
            </a:r>
            <a:endParaRPr b="0" lang="en-US" sz="1800" spc="-1" strike="noStrike">
              <a:latin typeface="Arial"/>
            </a:endParaRPr>
          </a:p>
          <a:p>
            <a:pPr marL="285840" indent="-285480">
              <a:lnSpc>
                <a:spcPct val="100000"/>
              </a:lnSpc>
              <a:buClr>
                <a:srgbClr val="ffffff"/>
              </a:buClr>
              <a:buFont typeface="Wingdings" charset="2"/>
              <a:buChar char=""/>
            </a:pPr>
            <a:r>
              <a:rPr b="1" lang="en-US" sz="1800" spc="-1" strike="noStrike">
                <a:solidFill>
                  <a:srgbClr val="ffffff"/>
                </a:solidFill>
                <a:latin typeface="Calibri"/>
              </a:rPr>
              <a:t>Add Products to Shopping Basket:</a:t>
            </a:r>
            <a:endParaRPr b="0" lang="en-US" sz="1800" spc="-1" strike="noStrike">
              <a:latin typeface="Arial"/>
            </a:endParaRPr>
          </a:p>
          <a:p>
            <a:pPr marL="457200">
              <a:lnSpc>
                <a:spcPct val="100000"/>
              </a:lnSpc>
            </a:pPr>
            <a:r>
              <a:rPr b="0" lang="en-US" sz="1800" spc="-1" strike="noStrike">
                <a:solidFill>
                  <a:srgbClr val="ffffff"/>
                </a:solidFill>
                <a:latin typeface="Calibri"/>
              </a:rPr>
              <a:t>Select products of interest and add them to the shopping basket or cart for potential purchase.</a:t>
            </a:r>
            <a:endParaRPr b="0" lang="en-US" sz="1800" spc="-1" strike="noStrike">
              <a:latin typeface="Arial"/>
            </a:endParaRPr>
          </a:p>
          <a:p>
            <a:pPr marL="285840" indent="-285480">
              <a:lnSpc>
                <a:spcPct val="100000"/>
              </a:lnSpc>
              <a:buClr>
                <a:srgbClr val="ffffff"/>
              </a:buClr>
              <a:buFont typeface="Wingdings" charset="2"/>
              <a:buChar char=""/>
            </a:pPr>
            <a:r>
              <a:rPr b="1" lang="en-US" sz="1800" spc="-1" strike="noStrike">
                <a:solidFill>
                  <a:srgbClr val="ffffff"/>
                </a:solidFill>
                <a:latin typeface="Calibri"/>
              </a:rPr>
              <a:t>Specify Quantity:</a:t>
            </a:r>
            <a:endParaRPr b="0" lang="en-US" sz="1800" spc="-1" strike="noStrike">
              <a:latin typeface="Arial"/>
            </a:endParaRPr>
          </a:p>
          <a:p>
            <a:pPr marL="457200">
              <a:lnSpc>
                <a:spcPct val="100000"/>
              </a:lnSpc>
            </a:pPr>
            <a:r>
              <a:rPr b="0" lang="en-US" sz="1800" spc="-1" strike="noStrike">
                <a:solidFill>
                  <a:srgbClr val="ffffff"/>
                </a:solidFill>
                <a:latin typeface="Calibri"/>
              </a:rPr>
              <a:t>Set the desired quantity for each selected product within the shopping basket.</a:t>
            </a:r>
            <a:endParaRPr b="0" lang="en-US" sz="1800" spc="-1" strike="noStrike">
              <a:latin typeface="Arial"/>
            </a:endParaRPr>
          </a:p>
          <a:p>
            <a:pPr marL="285840" indent="-285480">
              <a:lnSpc>
                <a:spcPct val="100000"/>
              </a:lnSpc>
              <a:buClr>
                <a:srgbClr val="ffffff"/>
              </a:buClr>
              <a:buFont typeface="Wingdings" charset="2"/>
              <a:buChar char=""/>
            </a:pPr>
            <a:r>
              <a:rPr b="1" lang="en-US" sz="1800" spc="-1" strike="noStrike">
                <a:solidFill>
                  <a:srgbClr val="ffffff"/>
                </a:solidFill>
                <a:latin typeface="Calibri"/>
              </a:rPr>
              <a:t>Complete/Finalize Order:</a:t>
            </a:r>
            <a:endParaRPr b="0" lang="en-US" sz="1800" spc="-1" strike="noStrike">
              <a:latin typeface="Arial"/>
            </a:endParaRPr>
          </a:p>
          <a:p>
            <a:pPr marL="457200">
              <a:lnSpc>
                <a:spcPct val="100000"/>
              </a:lnSpc>
            </a:pPr>
            <a:r>
              <a:rPr b="0" lang="en-US" sz="1800" spc="-1" strike="noStrike">
                <a:solidFill>
                  <a:srgbClr val="ffffff"/>
                </a:solidFill>
                <a:latin typeface="Calibri"/>
              </a:rPr>
              <a:t>Proceed to complete and finalize the order by providing necessary information.</a:t>
            </a:r>
            <a:endParaRPr b="0" lang="en-US" sz="1800" spc="-1" strike="noStrike">
              <a:latin typeface="Arial"/>
            </a:endParaRPr>
          </a:p>
          <a:p>
            <a:pPr marL="285840" indent="-285480">
              <a:lnSpc>
                <a:spcPct val="100000"/>
              </a:lnSpc>
              <a:buClr>
                <a:srgbClr val="ffffff"/>
              </a:buClr>
              <a:buFont typeface="Wingdings" charset="2"/>
              <a:buChar char=""/>
            </a:pPr>
            <a:r>
              <a:rPr b="1" lang="en-US" sz="1800" spc="-1" strike="noStrike">
                <a:solidFill>
                  <a:srgbClr val="ffffff"/>
                </a:solidFill>
                <a:latin typeface="Calibri"/>
              </a:rPr>
              <a:t>Search Products by Name:</a:t>
            </a:r>
            <a:endParaRPr b="0" lang="en-US" sz="1800" spc="-1" strike="noStrike">
              <a:latin typeface="Arial"/>
            </a:endParaRPr>
          </a:p>
          <a:p>
            <a:pPr marL="457200">
              <a:lnSpc>
                <a:spcPct val="100000"/>
              </a:lnSpc>
            </a:pPr>
            <a:r>
              <a:rPr b="0" lang="en-US" sz="1800" spc="-1" strike="noStrike">
                <a:solidFill>
                  <a:srgbClr val="ffffff"/>
                </a:solidFill>
                <a:latin typeface="Calibri"/>
              </a:rPr>
              <a:t>Utilize the search functionality to find specific products by name or keywords.</a:t>
            </a:r>
            <a:endParaRPr b="0" lang="en-US" sz="1800" spc="-1" strike="noStrike">
              <a:latin typeface="Arial"/>
            </a:endParaRPr>
          </a:p>
          <a:p>
            <a:pPr marL="285840" indent="-285480">
              <a:lnSpc>
                <a:spcPct val="100000"/>
              </a:lnSpc>
              <a:buClr>
                <a:srgbClr val="ffffff"/>
              </a:buClr>
              <a:buFont typeface="Wingdings" charset="2"/>
              <a:buChar char=""/>
            </a:pPr>
            <a:r>
              <a:rPr b="1" lang="en-US" sz="1800" spc="-1" strike="noStrike">
                <a:solidFill>
                  <a:srgbClr val="ffffff"/>
                </a:solidFill>
                <a:latin typeface="Calibri"/>
              </a:rPr>
              <a:t>Track Order:</a:t>
            </a:r>
            <a:endParaRPr b="0" lang="en-US" sz="1800" spc="-1" strike="noStrike">
              <a:latin typeface="Arial"/>
            </a:endParaRPr>
          </a:p>
          <a:p>
            <a:pPr marL="457200">
              <a:lnSpc>
                <a:spcPct val="100000"/>
              </a:lnSpc>
            </a:pPr>
            <a:r>
              <a:rPr b="0" lang="en-US" sz="1800" spc="-1" strike="noStrike">
                <a:solidFill>
                  <a:srgbClr val="ffffff"/>
                </a:solidFill>
                <a:latin typeface="Calibri"/>
              </a:rPr>
              <a:t>Access order tracking features to monitor the status and delivery progress of their placed orders. This may include estimated delivery times and shipment tracking information.</a:t>
            </a:r>
            <a:endParaRPr b="0" lang="en-US" sz="1800" spc="-1" strike="noStrike">
              <a:latin typeface="Arial"/>
            </a:endParaRPr>
          </a:p>
          <a:p>
            <a:pPr marL="285840" indent="-285480">
              <a:lnSpc>
                <a:spcPct val="100000"/>
              </a:lnSpc>
              <a:buClr>
                <a:srgbClr val="ffffff"/>
              </a:buClr>
              <a:buFont typeface="Wingdings" charset="2"/>
              <a:buChar char=""/>
            </a:pPr>
            <a:r>
              <a:rPr b="1" lang="en-US" sz="1800" spc="-1" strike="noStrike">
                <a:solidFill>
                  <a:srgbClr val="ffffff"/>
                </a:solidFill>
                <a:latin typeface="Calibri"/>
              </a:rPr>
              <a:t>Product Reviews:</a:t>
            </a:r>
            <a:endParaRPr b="0" lang="en-US" sz="1800" spc="-1" strike="noStrike">
              <a:latin typeface="Arial"/>
            </a:endParaRPr>
          </a:p>
          <a:p>
            <a:pPr marL="457200">
              <a:lnSpc>
                <a:spcPct val="100000"/>
              </a:lnSpc>
            </a:pPr>
            <a:r>
              <a:rPr b="0" lang="en-US" sz="1800" spc="-1" strike="noStrike">
                <a:solidFill>
                  <a:srgbClr val="ffffff"/>
                </a:solidFill>
                <a:latin typeface="Calibri"/>
              </a:rPr>
              <a:t>Provide product reviews after completing an order. Customers can:</a:t>
            </a:r>
            <a:endParaRPr b="0" lang="en-US" sz="1800" spc="-1" strike="noStrike">
              <a:latin typeface="Arial"/>
            </a:endParaRPr>
          </a:p>
          <a:p>
            <a:pPr marL="457200">
              <a:lnSpc>
                <a:spcPct val="100000"/>
              </a:lnSpc>
            </a:pPr>
            <a:r>
              <a:rPr b="0" lang="en-US" sz="1800" spc="-1" strike="noStrike">
                <a:solidFill>
                  <a:srgbClr val="ffffff"/>
                </a:solidFill>
                <a:latin typeface="Calibri"/>
              </a:rPr>
              <a:t>Submit a review with their thoughts on the purchased product.</a:t>
            </a:r>
            <a:endParaRPr b="0" lang="en-US" sz="1800" spc="-1" strike="noStrike">
              <a:latin typeface="Arial"/>
            </a:endParaRPr>
          </a:p>
          <a:p>
            <a:pPr marL="457200">
              <a:lnSpc>
                <a:spcPct val="100000"/>
              </a:lnSpc>
            </a:pPr>
            <a:r>
              <a:rPr b="0" lang="en-US" sz="1800" spc="-1" strike="noStrike">
                <a:solidFill>
                  <a:srgbClr val="ffffff"/>
                </a:solidFill>
                <a:latin typeface="Calibri"/>
              </a:rPr>
              <a:t>Update their review at a later time to reflect any changes in their opinion.</a:t>
            </a:r>
            <a:endParaRPr b="0" lang="en-US" sz="1800" spc="-1" strike="noStrike">
              <a:latin typeface="Arial"/>
            </a:endParaRPr>
          </a:p>
          <a:p>
            <a:pPr marL="457200">
              <a:lnSpc>
                <a:spcPct val="100000"/>
              </a:lnSpc>
            </a:pPr>
            <a:r>
              <a:rPr b="0" lang="en-US" sz="1800" spc="-1" strike="noStrike">
                <a:solidFill>
                  <a:srgbClr val="ffffff"/>
                </a:solidFill>
                <a:latin typeface="Calibri"/>
              </a:rPr>
              <a:t>Delete their review if they no longer wish to have it displayed.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CustomShape 1"/>
          <p:cNvSpPr/>
          <p:nvPr/>
        </p:nvSpPr>
        <p:spPr>
          <a:xfrm>
            <a:off x="209520" y="375840"/>
            <a:ext cx="5208480" cy="821520"/>
          </a:xfrm>
          <a:prstGeom prst="rect">
            <a:avLst/>
          </a:prstGeom>
          <a:solidFill>
            <a:schemeClr val="accent4">
              <a:lumMod val="60000"/>
              <a:lumOff val="40000"/>
            </a:schemeClr>
          </a:solidFill>
          <a:ln>
            <a:noFill/>
          </a:ln>
        </p:spPr>
        <p:style>
          <a:lnRef idx="0"/>
          <a:fillRef idx="0"/>
          <a:effectRef idx="0"/>
          <a:fontRef idx="minor"/>
        </p:style>
        <p:txBody>
          <a:bodyPr lIns="90000" rIns="90000" tIns="45000" bIns="45000"/>
          <a:p>
            <a:pPr>
              <a:lnSpc>
                <a:spcPct val="100000"/>
              </a:lnSpc>
            </a:pPr>
            <a:r>
              <a:rPr b="1" lang="en-US" sz="4800" spc="-1" strike="noStrike">
                <a:solidFill>
                  <a:srgbClr val="262626"/>
                </a:solidFill>
                <a:latin typeface="Calibri"/>
              </a:rPr>
              <a:t>Technologies used</a:t>
            </a:r>
            <a:endParaRPr b="0" lang="en-US" sz="4800" spc="-1" strike="noStrike">
              <a:latin typeface="Arial"/>
            </a:endParaRPr>
          </a:p>
        </p:txBody>
      </p:sp>
      <p:sp>
        <p:nvSpPr>
          <p:cNvPr id="71" name="CustomShape 2"/>
          <p:cNvSpPr/>
          <p:nvPr/>
        </p:nvSpPr>
        <p:spPr>
          <a:xfrm>
            <a:off x="209520" y="1364040"/>
            <a:ext cx="1198224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rPr>
              <a:t>As Our Project has full stack functionality app so we have used frontend+backend technologies.</a:t>
            </a:r>
            <a:endParaRPr b="0" lang="en-US" sz="2400" spc="-1" strike="noStrike">
              <a:latin typeface="Arial"/>
            </a:endParaRPr>
          </a:p>
        </p:txBody>
      </p:sp>
      <p:sp>
        <p:nvSpPr>
          <p:cNvPr id="72" name="CustomShape 3"/>
          <p:cNvSpPr/>
          <p:nvPr/>
        </p:nvSpPr>
        <p:spPr>
          <a:xfrm>
            <a:off x="4092480" y="2102760"/>
            <a:ext cx="3372480" cy="3642120"/>
          </a:xfrm>
          <a:prstGeom prst="ellipse">
            <a:avLst/>
          </a:prstGeom>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73" name="CustomShape 4"/>
          <p:cNvSpPr/>
          <p:nvPr/>
        </p:nvSpPr>
        <p:spPr>
          <a:xfrm>
            <a:off x="4092480" y="2102760"/>
            <a:ext cx="3372480" cy="3642120"/>
          </a:xfrm>
          <a:prstGeom prst="pie">
            <a:avLst>
              <a:gd name="adj1" fmla="val 8514214"/>
              <a:gd name="adj2" fmla="val 1620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74" name="CustomShape 5"/>
          <p:cNvSpPr/>
          <p:nvPr/>
        </p:nvSpPr>
        <p:spPr>
          <a:xfrm>
            <a:off x="4163760" y="2102760"/>
            <a:ext cx="3300840" cy="3642120"/>
          </a:xfrm>
          <a:prstGeom prst="pie">
            <a:avLst>
              <a:gd name="adj1" fmla="val 16185675"/>
              <a:gd name="adj2" fmla="val 149373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75" name="CustomShape 6"/>
          <p:cNvSpPr/>
          <p:nvPr/>
        </p:nvSpPr>
        <p:spPr>
          <a:xfrm>
            <a:off x="4272120" y="3267720"/>
            <a:ext cx="150624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latin typeface="Calibri"/>
              </a:rPr>
              <a:t>Front-end</a:t>
            </a:r>
            <a:endParaRPr b="0" lang="en-US" sz="2400" spc="-1" strike="noStrike">
              <a:latin typeface="Arial"/>
            </a:endParaRPr>
          </a:p>
        </p:txBody>
      </p:sp>
      <p:sp>
        <p:nvSpPr>
          <p:cNvPr id="76" name="CustomShape 7"/>
          <p:cNvSpPr/>
          <p:nvPr/>
        </p:nvSpPr>
        <p:spPr>
          <a:xfrm>
            <a:off x="5850360" y="3267720"/>
            <a:ext cx="150624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latin typeface="Calibri"/>
              </a:rPr>
              <a:t>Back-end</a:t>
            </a:r>
            <a:endParaRPr b="0" lang="en-US" sz="2400" spc="-1" strike="noStrike">
              <a:latin typeface="Arial"/>
            </a:endParaRPr>
          </a:p>
        </p:txBody>
      </p:sp>
      <p:sp>
        <p:nvSpPr>
          <p:cNvPr id="77" name="CustomShape 8"/>
          <p:cNvSpPr/>
          <p:nvPr/>
        </p:nvSpPr>
        <p:spPr>
          <a:xfrm>
            <a:off x="5418360" y="4663440"/>
            <a:ext cx="150624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latin typeface="Calibri"/>
              </a:rPr>
              <a:t>Plugins</a:t>
            </a:r>
            <a:endParaRPr b="0" lang="en-US" sz="2400" spc="-1" strike="noStrike">
              <a:latin typeface="Arial"/>
            </a:endParaRPr>
          </a:p>
        </p:txBody>
      </p:sp>
      <p:sp>
        <p:nvSpPr>
          <p:cNvPr id="78" name="CustomShape 9"/>
          <p:cNvSpPr/>
          <p:nvPr/>
        </p:nvSpPr>
        <p:spPr>
          <a:xfrm flipH="1" flipV="1">
            <a:off x="3387600" y="3177360"/>
            <a:ext cx="721440" cy="204840"/>
          </a:xfrm>
          <a:custGeom>
            <a:avLst/>
            <a:gdLst/>
            <a:ahLst/>
            <a:rect l="l" t="t" r="r" b="b"/>
            <a:pathLst>
              <a:path w="21600" h="21600">
                <a:moveTo>
                  <a:pt x="0" y="0"/>
                </a:moveTo>
                <a:lnTo>
                  <a:pt x="21600" y="21600"/>
                </a:lnTo>
              </a:path>
            </a:pathLst>
          </a:custGeom>
          <a:noFill/>
          <a:ln w="31680">
            <a:solidFill>
              <a:schemeClr val="accent2">
                <a:lumMod val="60000"/>
                <a:lumOff val="40000"/>
              </a:schemeClr>
            </a:solidFill>
            <a:tailEnd len="med" type="triangle" w="med"/>
          </a:ln>
        </p:spPr>
        <p:style>
          <a:lnRef idx="1">
            <a:schemeClr val="accent1"/>
          </a:lnRef>
          <a:fillRef idx="0">
            <a:schemeClr val="accent1"/>
          </a:fillRef>
          <a:effectRef idx="0">
            <a:schemeClr val="accent1"/>
          </a:effectRef>
          <a:fontRef idx="minor"/>
        </p:style>
      </p:sp>
      <p:pic>
        <p:nvPicPr>
          <p:cNvPr id="79" name="Picture 41" descr=""/>
          <p:cNvPicPr/>
          <p:nvPr/>
        </p:nvPicPr>
        <p:blipFill>
          <a:blip r:embed="rId1"/>
          <a:stretch/>
        </p:blipFill>
        <p:spPr>
          <a:xfrm>
            <a:off x="1198800" y="3662640"/>
            <a:ext cx="1001880" cy="1006200"/>
          </a:xfrm>
          <a:prstGeom prst="rect">
            <a:avLst/>
          </a:prstGeom>
          <a:ln>
            <a:noFill/>
          </a:ln>
        </p:spPr>
      </p:pic>
      <p:pic>
        <p:nvPicPr>
          <p:cNvPr id="80" name="Picture 42" descr=""/>
          <p:cNvPicPr/>
          <p:nvPr/>
        </p:nvPicPr>
        <p:blipFill>
          <a:blip r:embed="rId2"/>
          <a:stretch/>
        </p:blipFill>
        <p:spPr>
          <a:xfrm>
            <a:off x="2354760" y="3746880"/>
            <a:ext cx="716040" cy="716040"/>
          </a:xfrm>
          <a:prstGeom prst="rect">
            <a:avLst/>
          </a:prstGeom>
          <a:ln>
            <a:noFill/>
          </a:ln>
        </p:spPr>
      </p:pic>
      <p:pic>
        <p:nvPicPr>
          <p:cNvPr id="81" name="Picture 43" descr=""/>
          <p:cNvPicPr/>
          <p:nvPr/>
        </p:nvPicPr>
        <p:blipFill>
          <a:blip r:embed="rId3"/>
          <a:stretch/>
        </p:blipFill>
        <p:spPr>
          <a:xfrm>
            <a:off x="2700360" y="2727720"/>
            <a:ext cx="602640" cy="602640"/>
          </a:xfrm>
          <a:prstGeom prst="rect">
            <a:avLst/>
          </a:prstGeom>
          <a:ln>
            <a:noFill/>
          </a:ln>
        </p:spPr>
      </p:pic>
      <p:sp>
        <p:nvSpPr>
          <p:cNvPr id="82" name="CustomShape 10"/>
          <p:cNvSpPr/>
          <p:nvPr/>
        </p:nvSpPr>
        <p:spPr>
          <a:xfrm>
            <a:off x="1307160" y="2403720"/>
            <a:ext cx="1852920" cy="1852920"/>
          </a:xfrm>
          <a:prstGeom prst="rect">
            <a:avLst/>
          </a:prstGeom>
          <a:noFill/>
          <a:ln>
            <a:noFill/>
          </a:ln>
        </p:spPr>
        <p:style>
          <a:lnRef idx="0"/>
          <a:fillRef idx="0"/>
          <a:effectRef idx="0"/>
          <a:fontRef idx="minor"/>
        </p:style>
      </p:sp>
      <p:pic>
        <p:nvPicPr>
          <p:cNvPr id="83" name="Picture 51" descr=""/>
          <p:cNvPicPr/>
          <p:nvPr/>
        </p:nvPicPr>
        <p:blipFill>
          <a:blip r:embed="rId4"/>
          <a:stretch/>
        </p:blipFill>
        <p:spPr>
          <a:xfrm>
            <a:off x="729720" y="2453400"/>
            <a:ext cx="1045080" cy="1045080"/>
          </a:xfrm>
          <a:prstGeom prst="rect">
            <a:avLst/>
          </a:prstGeom>
          <a:ln>
            <a:noFill/>
          </a:ln>
        </p:spPr>
      </p:pic>
      <p:pic>
        <p:nvPicPr>
          <p:cNvPr id="84" name="Picture 52" descr=""/>
          <p:cNvPicPr/>
          <p:nvPr/>
        </p:nvPicPr>
        <p:blipFill>
          <a:blip r:embed="rId5"/>
          <a:stretch/>
        </p:blipFill>
        <p:spPr>
          <a:xfrm>
            <a:off x="1506600" y="2313000"/>
            <a:ext cx="1258200" cy="1258200"/>
          </a:xfrm>
          <a:prstGeom prst="rect">
            <a:avLst/>
          </a:prstGeom>
          <a:ln>
            <a:noFill/>
          </a:ln>
        </p:spPr>
      </p:pic>
      <p:sp>
        <p:nvSpPr>
          <p:cNvPr id="85" name="CustomShape 11"/>
          <p:cNvSpPr/>
          <p:nvPr/>
        </p:nvSpPr>
        <p:spPr>
          <a:xfrm flipV="1">
            <a:off x="7647840" y="3178080"/>
            <a:ext cx="838440" cy="247680"/>
          </a:xfrm>
          <a:custGeom>
            <a:avLst/>
            <a:gdLst/>
            <a:ahLst/>
            <a:rect l="l" t="t" r="r" b="b"/>
            <a:pathLst>
              <a:path w="21600" h="21600">
                <a:moveTo>
                  <a:pt x="0" y="0"/>
                </a:moveTo>
                <a:lnTo>
                  <a:pt x="21600" y="21600"/>
                </a:lnTo>
              </a:path>
            </a:pathLst>
          </a:custGeom>
          <a:noFill/>
          <a:ln w="31680">
            <a:solidFill>
              <a:schemeClr val="accent1">
                <a:lumMod val="60000"/>
                <a:lumOff val="40000"/>
              </a:schemeClr>
            </a:solidFill>
            <a:tailEnd len="med" type="triangle" w="med"/>
          </a:ln>
        </p:spPr>
        <p:style>
          <a:lnRef idx="1">
            <a:schemeClr val="accent1"/>
          </a:lnRef>
          <a:fillRef idx="0">
            <a:schemeClr val="accent1"/>
          </a:fillRef>
          <a:effectRef idx="0">
            <a:schemeClr val="accent1"/>
          </a:effectRef>
          <a:fontRef idx="minor"/>
        </p:style>
      </p:sp>
      <p:pic>
        <p:nvPicPr>
          <p:cNvPr id="86" name="Picture 61" descr=""/>
          <p:cNvPicPr/>
          <p:nvPr/>
        </p:nvPicPr>
        <p:blipFill>
          <a:blip r:embed="rId6"/>
          <a:stretch/>
        </p:blipFill>
        <p:spPr>
          <a:xfrm>
            <a:off x="10127880" y="2738880"/>
            <a:ext cx="1032480" cy="686880"/>
          </a:xfrm>
          <a:prstGeom prst="rect">
            <a:avLst/>
          </a:prstGeom>
          <a:ln>
            <a:noFill/>
          </a:ln>
        </p:spPr>
      </p:pic>
      <p:pic>
        <p:nvPicPr>
          <p:cNvPr id="87" name="Picture 62" descr=""/>
          <p:cNvPicPr/>
          <p:nvPr/>
        </p:nvPicPr>
        <p:blipFill>
          <a:blip r:embed="rId7"/>
          <a:stretch/>
        </p:blipFill>
        <p:spPr>
          <a:xfrm>
            <a:off x="9356760" y="3658680"/>
            <a:ext cx="1396800" cy="669960"/>
          </a:xfrm>
          <a:prstGeom prst="rect">
            <a:avLst/>
          </a:prstGeom>
          <a:ln>
            <a:noFill/>
          </a:ln>
        </p:spPr>
      </p:pic>
      <p:pic>
        <p:nvPicPr>
          <p:cNvPr id="88" name="Picture 64" descr=""/>
          <p:cNvPicPr/>
          <p:nvPr/>
        </p:nvPicPr>
        <p:blipFill>
          <a:blip r:embed="rId8"/>
          <a:stretch/>
        </p:blipFill>
        <p:spPr>
          <a:xfrm>
            <a:off x="8627760" y="2768760"/>
            <a:ext cx="1352880" cy="729360"/>
          </a:xfrm>
          <a:prstGeom prst="rect">
            <a:avLst/>
          </a:prstGeom>
          <a:ln>
            <a:noFill/>
          </a:ln>
        </p:spPr>
      </p:pic>
      <p:sp>
        <p:nvSpPr>
          <p:cNvPr id="89" name="CustomShape 12"/>
          <p:cNvSpPr/>
          <p:nvPr/>
        </p:nvSpPr>
        <p:spPr>
          <a:xfrm>
            <a:off x="5778720" y="5769360"/>
            <a:ext cx="360" cy="490680"/>
          </a:xfrm>
          <a:custGeom>
            <a:avLst/>
            <a:gdLst/>
            <a:ahLst/>
            <a:rect l="l" t="t" r="r" b="b"/>
            <a:pathLst>
              <a:path w="21600" h="21600">
                <a:moveTo>
                  <a:pt x="0" y="0"/>
                </a:moveTo>
                <a:lnTo>
                  <a:pt x="21600" y="21600"/>
                </a:lnTo>
              </a:path>
            </a:pathLst>
          </a:custGeom>
          <a:noFill/>
          <a:ln w="25560">
            <a:solidFill>
              <a:srgbClr val="c5e0b4"/>
            </a:solidFill>
            <a:tailEnd len="med" type="triangle" w="med"/>
          </a:ln>
        </p:spPr>
        <p:style>
          <a:lnRef idx="1">
            <a:schemeClr val="accent1"/>
          </a:lnRef>
          <a:fillRef idx="0">
            <a:schemeClr val="accent1"/>
          </a:fillRef>
          <a:effectRef idx="0">
            <a:schemeClr val="accent1"/>
          </a:effectRef>
          <a:fontRef idx="minor"/>
        </p:style>
      </p:sp>
      <p:pic>
        <p:nvPicPr>
          <p:cNvPr id="90" name="Picture 68" descr=""/>
          <p:cNvPicPr/>
          <p:nvPr/>
        </p:nvPicPr>
        <p:blipFill>
          <a:blip r:embed="rId9"/>
          <a:stretch/>
        </p:blipFill>
        <p:spPr>
          <a:xfrm>
            <a:off x="5089320" y="6044760"/>
            <a:ext cx="2014560" cy="8240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209520" y="375840"/>
            <a:ext cx="5208480" cy="821520"/>
          </a:xfrm>
          <a:prstGeom prst="rect">
            <a:avLst/>
          </a:prstGeom>
          <a:solidFill>
            <a:schemeClr val="accent4">
              <a:lumMod val="60000"/>
              <a:lumOff val="40000"/>
            </a:schemeClr>
          </a:solidFill>
          <a:ln>
            <a:noFill/>
          </a:ln>
        </p:spPr>
        <p:style>
          <a:lnRef idx="0"/>
          <a:fillRef idx="0"/>
          <a:effectRef idx="0"/>
          <a:fontRef idx="minor"/>
        </p:style>
        <p:txBody>
          <a:bodyPr lIns="90000" rIns="90000" tIns="45000" bIns="45000"/>
          <a:p>
            <a:pPr>
              <a:lnSpc>
                <a:spcPct val="100000"/>
              </a:lnSpc>
            </a:pPr>
            <a:r>
              <a:rPr b="1" lang="en-US" sz="4800" spc="-1" strike="noStrike">
                <a:solidFill>
                  <a:srgbClr val="262626"/>
                </a:solidFill>
                <a:latin typeface="Calibri"/>
              </a:rPr>
              <a:t>Database Design</a:t>
            </a:r>
            <a:endParaRPr b="0" lang="en-US" sz="4800" spc="-1" strike="noStrike">
              <a:latin typeface="Arial"/>
            </a:endParaRPr>
          </a:p>
        </p:txBody>
      </p:sp>
      <p:pic>
        <p:nvPicPr>
          <p:cNvPr id="92" name="Picture 2" descr=""/>
          <p:cNvPicPr/>
          <p:nvPr/>
        </p:nvPicPr>
        <p:blipFill>
          <a:blip r:embed="rId1"/>
          <a:stretch/>
        </p:blipFill>
        <p:spPr>
          <a:xfrm>
            <a:off x="209520" y="1418400"/>
            <a:ext cx="10705680" cy="5290560"/>
          </a:xfrm>
          <a:prstGeom prst="rect">
            <a:avLst/>
          </a:prstGeom>
          <a:ln>
            <a:noFill/>
          </a:ln>
          <a:effectLst>
            <a:softEdge rad="31750"/>
          </a:effectLst>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8414640" y="150480"/>
            <a:ext cx="3519360" cy="760680"/>
          </a:xfrm>
          <a:prstGeom prst="rect">
            <a:avLst/>
          </a:prstGeom>
          <a:solidFill>
            <a:schemeClr val="accent4">
              <a:lumMod val="60000"/>
              <a:lumOff val="40000"/>
            </a:schemeClr>
          </a:solidFill>
          <a:ln>
            <a:noFill/>
          </a:ln>
        </p:spPr>
        <p:style>
          <a:lnRef idx="0"/>
          <a:fillRef idx="0"/>
          <a:effectRef idx="0"/>
          <a:fontRef idx="minor"/>
        </p:style>
        <p:txBody>
          <a:bodyPr lIns="90000" rIns="90000" tIns="45000" bIns="45000"/>
          <a:p>
            <a:pPr>
              <a:lnSpc>
                <a:spcPct val="100000"/>
              </a:lnSpc>
            </a:pPr>
            <a:r>
              <a:rPr b="1" lang="en-US" sz="4400" spc="-1" strike="noStrike">
                <a:solidFill>
                  <a:srgbClr val="262626"/>
                </a:solidFill>
                <a:latin typeface="Calibri"/>
              </a:rPr>
              <a:t>File structure</a:t>
            </a:r>
            <a:endParaRPr b="0" lang="en-US" sz="4400" spc="-1" strike="noStrike">
              <a:latin typeface="Arial"/>
            </a:endParaRPr>
          </a:p>
        </p:txBody>
      </p:sp>
      <p:pic>
        <p:nvPicPr>
          <p:cNvPr id="94" name="Picture 4" descr=""/>
          <p:cNvPicPr/>
          <p:nvPr/>
        </p:nvPicPr>
        <p:blipFill>
          <a:blip r:embed="rId1"/>
          <a:stretch/>
        </p:blipFill>
        <p:spPr>
          <a:xfrm>
            <a:off x="283680" y="150480"/>
            <a:ext cx="1933200" cy="6648120"/>
          </a:xfrm>
          <a:prstGeom prst="rect">
            <a:avLst/>
          </a:prstGeom>
          <a:ln>
            <a:noFill/>
          </a:ln>
        </p:spPr>
      </p:pic>
      <p:sp>
        <p:nvSpPr>
          <p:cNvPr id="95" name="CustomShape 2"/>
          <p:cNvSpPr/>
          <p:nvPr/>
        </p:nvSpPr>
        <p:spPr>
          <a:xfrm rot="16200000">
            <a:off x="-994320" y="3318480"/>
            <a:ext cx="24955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Ecommerce website files</a:t>
            </a:r>
            <a:endParaRPr b="0" lang="en-US" sz="1800" spc="-1" strike="noStrike">
              <a:latin typeface="Arial"/>
            </a:endParaRPr>
          </a:p>
        </p:txBody>
      </p:sp>
      <p:pic>
        <p:nvPicPr>
          <p:cNvPr id="96" name="Picture 10" descr=""/>
          <p:cNvPicPr/>
          <p:nvPr/>
        </p:nvPicPr>
        <p:blipFill>
          <a:blip r:embed="rId2"/>
          <a:stretch/>
        </p:blipFill>
        <p:spPr>
          <a:xfrm>
            <a:off x="2922840" y="1235880"/>
            <a:ext cx="1704600" cy="5095440"/>
          </a:xfrm>
          <a:prstGeom prst="rect">
            <a:avLst/>
          </a:prstGeom>
          <a:ln>
            <a:noFill/>
          </a:ln>
        </p:spPr>
      </p:pic>
      <p:sp>
        <p:nvSpPr>
          <p:cNvPr id="97" name="CustomShape 3"/>
          <p:cNvSpPr/>
          <p:nvPr/>
        </p:nvSpPr>
        <p:spPr>
          <a:xfrm rot="16200000">
            <a:off x="1499040" y="2856600"/>
            <a:ext cx="24955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Dashboard files</a:t>
            </a:r>
            <a:endParaRPr b="0" lang="en-US" sz="1800" spc="-1" strike="noStrike">
              <a:latin typeface="Arial"/>
            </a:endParaRPr>
          </a:p>
        </p:txBody>
      </p:sp>
      <p:pic>
        <p:nvPicPr>
          <p:cNvPr id="98" name="Picture 25" descr=""/>
          <p:cNvPicPr/>
          <p:nvPr/>
        </p:nvPicPr>
        <p:blipFill>
          <a:blip r:embed="rId3"/>
          <a:stretch/>
        </p:blipFill>
        <p:spPr>
          <a:xfrm>
            <a:off x="6016320" y="924840"/>
            <a:ext cx="1656360" cy="397440"/>
          </a:xfrm>
          <a:prstGeom prst="rect">
            <a:avLst/>
          </a:prstGeom>
          <a:ln>
            <a:noFill/>
          </a:ln>
        </p:spPr>
      </p:pic>
      <p:sp>
        <p:nvSpPr>
          <p:cNvPr id="99" name="CustomShape 4"/>
          <p:cNvSpPr/>
          <p:nvPr/>
        </p:nvSpPr>
        <p:spPr>
          <a:xfrm>
            <a:off x="2834640" y="681480"/>
            <a:ext cx="383580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latin typeface="Calibri"/>
              </a:rPr>
              <a:t>This folder contains database file</a:t>
            </a:r>
            <a:endParaRPr b="0" lang="en-US" sz="1200" spc="-1" strike="noStrike">
              <a:latin typeface="Arial"/>
            </a:endParaRPr>
          </a:p>
        </p:txBody>
      </p:sp>
      <p:sp>
        <p:nvSpPr>
          <p:cNvPr id="100" name="Line 5"/>
          <p:cNvSpPr/>
          <p:nvPr/>
        </p:nvSpPr>
        <p:spPr>
          <a:xfrm flipV="1">
            <a:off x="2217240" y="671040"/>
            <a:ext cx="365760" cy="5400"/>
          </a:xfrm>
          <a:prstGeom prst="line">
            <a:avLst/>
          </a:prstGeom>
          <a:ln w="12600">
            <a:solidFill>
              <a:schemeClr val="bg1"/>
            </a:solidFill>
          </a:ln>
        </p:spPr>
        <p:style>
          <a:lnRef idx="1">
            <a:schemeClr val="accent1"/>
          </a:lnRef>
          <a:fillRef idx="0">
            <a:schemeClr val="accent1"/>
          </a:fillRef>
          <a:effectRef idx="0">
            <a:schemeClr val="accent1"/>
          </a:effectRef>
          <a:fontRef idx="minor"/>
        </p:style>
      </p:sp>
      <p:sp>
        <p:nvSpPr>
          <p:cNvPr id="101" name="Line 6"/>
          <p:cNvSpPr/>
          <p:nvPr/>
        </p:nvSpPr>
        <p:spPr>
          <a:xfrm flipH="1">
            <a:off x="2575440" y="673560"/>
            <a:ext cx="11520" cy="677880"/>
          </a:xfrm>
          <a:prstGeom prst="line">
            <a:avLst/>
          </a:prstGeom>
          <a:ln w="12600">
            <a:solidFill>
              <a:schemeClr val="bg1"/>
            </a:solidFill>
          </a:ln>
        </p:spPr>
        <p:style>
          <a:lnRef idx="1">
            <a:schemeClr val="accent1"/>
          </a:lnRef>
          <a:fillRef idx="0">
            <a:schemeClr val="accent1"/>
          </a:fillRef>
          <a:effectRef idx="0">
            <a:schemeClr val="accent1"/>
          </a:effectRef>
          <a:fontRef idx="minor"/>
        </p:style>
      </p:sp>
      <p:sp>
        <p:nvSpPr>
          <p:cNvPr id="102" name="CustomShape 7"/>
          <p:cNvSpPr/>
          <p:nvPr/>
        </p:nvSpPr>
        <p:spPr>
          <a:xfrm>
            <a:off x="2564640" y="1351800"/>
            <a:ext cx="357840" cy="360"/>
          </a:xfrm>
          <a:custGeom>
            <a:avLst/>
            <a:gdLst/>
            <a:ahLst/>
            <a:rect l="l" t="t" r="r" b="b"/>
            <a:pathLst>
              <a:path w="21600" h="21600">
                <a:moveTo>
                  <a:pt x="0" y="0"/>
                </a:moveTo>
                <a:lnTo>
                  <a:pt x="21600" y="21600"/>
                </a:lnTo>
              </a:path>
            </a:pathLst>
          </a:custGeom>
          <a:noFill/>
          <a:ln w="12600">
            <a:solidFill>
              <a:schemeClr val="bg1"/>
            </a:solidFill>
            <a:tailEnd len="med" type="triangle" w="med"/>
          </a:ln>
        </p:spPr>
        <p:style>
          <a:lnRef idx="1">
            <a:schemeClr val="accent1"/>
          </a:lnRef>
          <a:fillRef idx="0">
            <a:schemeClr val="accent1"/>
          </a:fillRef>
          <a:effectRef idx="0">
            <a:schemeClr val="accent1"/>
          </a:effectRef>
          <a:fontRef idx="minor"/>
        </p:style>
      </p:sp>
      <p:pic>
        <p:nvPicPr>
          <p:cNvPr id="103" name="Picture 44" descr=""/>
          <p:cNvPicPr/>
          <p:nvPr/>
        </p:nvPicPr>
        <p:blipFill>
          <a:blip r:embed="rId4"/>
          <a:stretch/>
        </p:blipFill>
        <p:spPr>
          <a:xfrm>
            <a:off x="5193360" y="1842840"/>
            <a:ext cx="1623600" cy="820080"/>
          </a:xfrm>
          <a:prstGeom prst="rect">
            <a:avLst/>
          </a:prstGeom>
          <a:ln>
            <a:noFill/>
          </a:ln>
        </p:spPr>
      </p:pic>
      <p:sp>
        <p:nvSpPr>
          <p:cNvPr id="104" name="CustomShape 8"/>
          <p:cNvSpPr/>
          <p:nvPr/>
        </p:nvSpPr>
        <p:spPr>
          <a:xfrm flipV="1">
            <a:off x="4627800" y="1946520"/>
            <a:ext cx="564840" cy="2520"/>
          </a:xfrm>
          <a:custGeom>
            <a:avLst/>
            <a:gdLst/>
            <a:ahLst/>
            <a:rect l="l" t="t" r="r" b="b"/>
            <a:pathLst>
              <a:path w="21600" h="21600">
                <a:moveTo>
                  <a:pt x="0" y="0"/>
                </a:moveTo>
                <a:lnTo>
                  <a:pt x="21600" y="21600"/>
                </a:lnTo>
              </a:path>
            </a:pathLst>
          </a:custGeom>
          <a:noFill/>
          <a:ln w="12600">
            <a:solidFill>
              <a:schemeClr val="bg1"/>
            </a:solidFill>
            <a:tailEnd len="med" type="triangle" w="med"/>
          </a:ln>
        </p:spPr>
        <p:style>
          <a:lnRef idx="1">
            <a:schemeClr val="accent1"/>
          </a:lnRef>
          <a:fillRef idx="0">
            <a:schemeClr val="accent1"/>
          </a:fillRef>
          <a:effectRef idx="0">
            <a:schemeClr val="accent1"/>
          </a:effectRef>
          <a:fontRef idx="minor"/>
        </p:style>
      </p:sp>
      <p:sp>
        <p:nvSpPr>
          <p:cNvPr id="105" name="Line 9"/>
          <p:cNvSpPr/>
          <p:nvPr/>
        </p:nvSpPr>
        <p:spPr>
          <a:xfrm flipV="1">
            <a:off x="6816960" y="2135520"/>
            <a:ext cx="365760" cy="5400"/>
          </a:xfrm>
          <a:prstGeom prst="line">
            <a:avLst/>
          </a:prstGeom>
          <a:ln w="12600">
            <a:solidFill>
              <a:schemeClr val="bg1"/>
            </a:solidFill>
          </a:ln>
        </p:spPr>
        <p:style>
          <a:lnRef idx="1">
            <a:schemeClr val="accent1"/>
          </a:lnRef>
          <a:fillRef idx="0">
            <a:schemeClr val="accent1"/>
          </a:fillRef>
          <a:effectRef idx="0">
            <a:schemeClr val="accent1"/>
          </a:effectRef>
          <a:fontRef idx="minor"/>
        </p:style>
      </p:sp>
      <p:sp>
        <p:nvSpPr>
          <p:cNvPr id="106" name="Line 10"/>
          <p:cNvSpPr/>
          <p:nvPr/>
        </p:nvSpPr>
        <p:spPr>
          <a:xfrm>
            <a:off x="7174440" y="2139120"/>
            <a:ext cx="360" cy="4401360"/>
          </a:xfrm>
          <a:prstGeom prst="line">
            <a:avLst/>
          </a:prstGeom>
          <a:ln w="12600">
            <a:solidFill>
              <a:schemeClr val="bg1"/>
            </a:solidFill>
          </a:ln>
        </p:spPr>
        <p:style>
          <a:lnRef idx="1">
            <a:schemeClr val="accent1"/>
          </a:lnRef>
          <a:fillRef idx="0">
            <a:schemeClr val="accent1"/>
          </a:fillRef>
          <a:effectRef idx="0">
            <a:schemeClr val="accent1"/>
          </a:effectRef>
          <a:fontRef idx="minor"/>
        </p:style>
      </p:sp>
      <p:sp>
        <p:nvSpPr>
          <p:cNvPr id="107" name="CustomShape 11"/>
          <p:cNvSpPr/>
          <p:nvPr/>
        </p:nvSpPr>
        <p:spPr>
          <a:xfrm rot="5400000">
            <a:off x="6123960" y="4210920"/>
            <a:ext cx="2450520" cy="3034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ffffff"/>
                </a:solidFill>
                <a:latin typeface="Calibri"/>
              </a:rPr>
              <a:t>Connection.php is used up by</a:t>
            </a:r>
            <a:endParaRPr b="0" lang="en-US" sz="1400" spc="-1" strike="noStrike">
              <a:latin typeface="Arial"/>
            </a:endParaRPr>
          </a:p>
        </p:txBody>
      </p:sp>
      <p:sp>
        <p:nvSpPr>
          <p:cNvPr id="108" name="Line 12"/>
          <p:cNvSpPr/>
          <p:nvPr/>
        </p:nvSpPr>
        <p:spPr>
          <a:xfrm flipH="1">
            <a:off x="2564280" y="6540480"/>
            <a:ext cx="4610160" cy="360"/>
          </a:xfrm>
          <a:prstGeom prst="line">
            <a:avLst/>
          </a:prstGeom>
          <a:ln w="12600">
            <a:solidFill>
              <a:schemeClr val="bg1"/>
            </a:solidFill>
          </a:ln>
        </p:spPr>
        <p:style>
          <a:lnRef idx="1">
            <a:schemeClr val="accent1"/>
          </a:lnRef>
          <a:fillRef idx="0">
            <a:schemeClr val="accent1"/>
          </a:fillRef>
          <a:effectRef idx="0">
            <a:schemeClr val="accent1"/>
          </a:effectRef>
          <a:fontRef idx="minor"/>
        </p:style>
      </p:sp>
      <p:sp>
        <p:nvSpPr>
          <p:cNvPr id="109" name="CustomShape 13"/>
          <p:cNvSpPr/>
          <p:nvPr/>
        </p:nvSpPr>
        <p:spPr>
          <a:xfrm flipH="1" flipV="1">
            <a:off x="4752000" y="3970080"/>
            <a:ext cx="2395080" cy="19080"/>
          </a:xfrm>
          <a:custGeom>
            <a:avLst/>
            <a:gdLst/>
            <a:ahLst/>
            <a:rect l="l" t="t" r="r" b="b"/>
            <a:pathLst>
              <a:path w="21600" h="21600">
                <a:moveTo>
                  <a:pt x="0" y="0"/>
                </a:moveTo>
                <a:lnTo>
                  <a:pt x="21600" y="21600"/>
                </a:lnTo>
              </a:path>
            </a:pathLst>
          </a:custGeom>
          <a:noFill/>
          <a:ln w="12600">
            <a:solidFill>
              <a:schemeClr val="bg1"/>
            </a:solidFill>
            <a:tailEnd len="med" type="triangle" w="med"/>
          </a:ln>
        </p:spPr>
        <p:style>
          <a:lnRef idx="1">
            <a:schemeClr val="accent1"/>
          </a:lnRef>
          <a:fillRef idx="0">
            <a:schemeClr val="accent1"/>
          </a:fillRef>
          <a:effectRef idx="0">
            <a:schemeClr val="accent1"/>
          </a:effectRef>
          <a:fontRef idx="minor"/>
        </p:style>
      </p:sp>
      <p:sp>
        <p:nvSpPr>
          <p:cNvPr id="110" name="CustomShape 14"/>
          <p:cNvSpPr/>
          <p:nvPr/>
        </p:nvSpPr>
        <p:spPr>
          <a:xfrm flipH="1" flipV="1">
            <a:off x="2242800" y="5808240"/>
            <a:ext cx="330840" cy="732240"/>
          </a:xfrm>
          <a:custGeom>
            <a:avLst/>
            <a:gdLst/>
            <a:ahLst/>
            <a:rect l="l" t="t" r="r" b="b"/>
            <a:pathLst>
              <a:path w="21600" h="21600">
                <a:moveTo>
                  <a:pt x="0" y="0"/>
                </a:moveTo>
                <a:lnTo>
                  <a:pt x="21600" y="21600"/>
                </a:lnTo>
              </a:path>
            </a:pathLst>
          </a:custGeom>
          <a:noFill/>
          <a:ln w="12600">
            <a:solidFill>
              <a:schemeClr val="bg1"/>
            </a:solidFill>
            <a:tailEnd len="med" type="triangle" w="med"/>
          </a:ln>
        </p:spPr>
        <p:style>
          <a:lnRef idx="1">
            <a:schemeClr val="accent1"/>
          </a:lnRef>
          <a:fillRef idx="0">
            <a:schemeClr val="accent1"/>
          </a:fillRef>
          <a:effectRef idx="0">
            <a:schemeClr val="accent1"/>
          </a:effectRef>
          <a:fontRef idx="minor"/>
        </p:style>
      </p:sp>
      <p:sp>
        <p:nvSpPr>
          <p:cNvPr id="111" name="CustomShape 15"/>
          <p:cNvSpPr/>
          <p:nvPr/>
        </p:nvSpPr>
        <p:spPr>
          <a:xfrm>
            <a:off x="4803480" y="3654720"/>
            <a:ext cx="1097280" cy="25776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ffffff"/>
                </a:solidFill>
                <a:latin typeface="Calibri"/>
              </a:rPr>
              <a:t>These php files</a:t>
            </a:r>
            <a:endParaRPr b="0" lang="en-US" sz="1100" spc="-1" strike="noStrike">
              <a:latin typeface="Arial"/>
            </a:endParaRPr>
          </a:p>
        </p:txBody>
      </p:sp>
      <p:sp>
        <p:nvSpPr>
          <p:cNvPr id="112" name="CustomShape 16"/>
          <p:cNvSpPr/>
          <p:nvPr/>
        </p:nvSpPr>
        <p:spPr>
          <a:xfrm rot="3969000">
            <a:off x="2039040" y="5848560"/>
            <a:ext cx="1097280" cy="25776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ffffff"/>
                </a:solidFill>
                <a:latin typeface="Calibri"/>
              </a:rPr>
              <a:t>These php files</a:t>
            </a:r>
            <a:endParaRPr b="0" lang="en-US" sz="1100" spc="-1" strike="noStrike">
              <a:latin typeface="Arial"/>
            </a:endParaRPr>
          </a:p>
        </p:txBody>
      </p:sp>
      <p:pic>
        <p:nvPicPr>
          <p:cNvPr id="113" name="Picture 97" descr=""/>
          <p:cNvPicPr/>
          <p:nvPr/>
        </p:nvPicPr>
        <p:blipFill>
          <a:blip r:embed="rId5"/>
          <a:stretch/>
        </p:blipFill>
        <p:spPr>
          <a:xfrm>
            <a:off x="8175240" y="4889520"/>
            <a:ext cx="1490400" cy="666360"/>
          </a:xfrm>
          <a:prstGeom prst="rect">
            <a:avLst/>
          </a:prstGeom>
          <a:ln>
            <a:noFill/>
          </a:ln>
        </p:spPr>
      </p:pic>
      <p:sp>
        <p:nvSpPr>
          <p:cNvPr id="114" name="Line 17"/>
          <p:cNvSpPr/>
          <p:nvPr/>
        </p:nvSpPr>
        <p:spPr>
          <a:xfrm>
            <a:off x="4595400" y="1536840"/>
            <a:ext cx="3573000" cy="24120"/>
          </a:xfrm>
          <a:prstGeom prst="line">
            <a:avLst/>
          </a:prstGeom>
          <a:ln w="12600">
            <a:solidFill>
              <a:schemeClr val="bg1"/>
            </a:solidFill>
          </a:ln>
        </p:spPr>
        <p:style>
          <a:lnRef idx="1">
            <a:schemeClr val="accent1"/>
          </a:lnRef>
          <a:fillRef idx="0">
            <a:schemeClr val="accent1"/>
          </a:fillRef>
          <a:effectRef idx="0">
            <a:schemeClr val="accent1"/>
          </a:effectRef>
          <a:fontRef idx="minor"/>
        </p:style>
      </p:sp>
      <p:sp>
        <p:nvSpPr>
          <p:cNvPr id="115" name="Line 18"/>
          <p:cNvSpPr/>
          <p:nvPr/>
        </p:nvSpPr>
        <p:spPr>
          <a:xfrm>
            <a:off x="8166960" y="1560960"/>
            <a:ext cx="1440" cy="816480"/>
          </a:xfrm>
          <a:prstGeom prst="line">
            <a:avLst/>
          </a:prstGeom>
          <a:ln w="12600">
            <a:solidFill>
              <a:schemeClr val="bg1"/>
            </a:solidFill>
          </a:ln>
        </p:spPr>
        <p:style>
          <a:lnRef idx="1">
            <a:schemeClr val="accent1"/>
          </a:lnRef>
          <a:fillRef idx="0">
            <a:schemeClr val="accent1"/>
          </a:fillRef>
          <a:effectRef idx="0">
            <a:schemeClr val="accent1"/>
          </a:effectRef>
          <a:fontRef idx="minor"/>
        </p:style>
      </p:sp>
      <p:pic>
        <p:nvPicPr>
          <p:cNvPr id="116" name="Picture 104" descr=""/>
          <p:cNvPicPr/>
          <p:nvPr/>
        </p:nvPicPr>
        <p:blipFill>
          <a:blip r:embed="rId6"/>
          <a:stretch/>
        </p:blipFill>
        <p:spPr>
          <a:xfrm>
            <a:off x="8420760" y="2307600"/>
            <a:ext cx="1309680" cy="1405080"/>
          </a:xfrm>
          <a:prstGeom prst="rect">
            <a:avLst/>
          </a:prstGeom>
          <a:ln>
            <a:noFill/>
          </a:ln>
        </p:spPr>
      </p:pic>
      <p:pic>
        <p:nvPicPr>
          <p:cNvPr id="117" name="Picture 105" descr=""/>
          <p:cNvPicPr/>
          <p:nvPr/>
        </p:nvPicPr>
        <p:blipFill>
          <a:blip r:embed="rId7"/>
          <a:stretch/>
        </p:blipFill>
        <p:spPr>
          <a:xfrm>
            <a:off x="9975600" y="2906640"/>
            <a:ext cx="1437480" cy="2660760"/>
          </a:xfrm>
          <a:prstGeom prst="rect">
            <a:avLst/>
          </a:prstGeom>
          <a:ln>
            <a:noFill/>
          </a:ln>
        </p:spPr>
      </p:pic>
      <p:sp>
        <p:nvSpPr>
          <p:cNvPr id="118" name="CustomShape 19"/>
          <p:cNvSpPr/>
          <p:nvPr/>
        </p:nvSpPr>
        <p:spPr>
          <a:xfrm flipV="1">
            <a:off x="8159400" y="2376720"/>
            <a:ext cx="246960" cy="360"/>
          </a:xfrm>
          <a:custGeom>
            <a:avLst/>
            <a:gdLst/>
            <a:ahLst/>
            <a:rect l="l" t="t" r="r" b="b"/>
            <a:pathLst>
              <a:path w="21600" h="21600">
                <a:moveTo>
                  <a:pt x="0" y="0"/>
                </a:moveTo>
                <a:lnTo>
                  <a:pt x="21600" y="21600"/>
                </a:lnTo>
              </a:path>
            </a:pathLst>
          </a:custGeom>
          <a:noFill/>
          <a:ln w="12600">
            <a:solidFill>
              <a:schemeClr val="bg1"/>
            </a:solidFill>
            <a:tailEnd len="med" type="triangle" w="med"/>
          </a:ln>
        </p:spPr>
        <p:style>
          <a:lnRef idx="1">
            <a:schemeClr val="accent1"/>
          </a:lnRef>
          <a:fillRef idx="0">
            <a:schemeClr val="accent1"/>
          </a:fillRef>
          <a:effectRef idx="0">
            <a:schemeClr val="accent1"/>
          </a:effectRef>
          <a:fontRef idx="minor"/>
        </p:style>
      </p:sp>
      <p:sp>
        <p:nvSpPr>
          <p:cNvPr id="119" name="CustomShape 20"/>
          <p:cNvSpPr/>
          <p:nvPr/>
        </p:nvSpPr>
        <p:spPr>
          <a:xfrm flipV="1">
            <a:off x="9727920" y="2978640"/>
            <a:ext cx="246960" cy="360"/>
          </a:xfrm>
          <a:custGeom>
            <a:avLst/>
            <a:gdLst/>
            <a:ahLst/>
            <a:rect l="l" t="t" r="r" b="b"/>
            <a:pathLst>
              <a:path w="21600" h="21600">
                <a:moveTo>
                  <a:pt x="0" y="0"/>
                </a:moveTo>
                <a:lnTo>
                  <a:pt x="21600" y="21600"/>
                </a:lnTo>
              </a:path>
            </a:pathLst>
          </a:custGeom>
          <a:noFill/>
          <a:ln w="12600">
            <a:solidFill>
              <a:schemeClr val="bg1"/>
            </a:solidFill>
            <a:tailEnd len="med" type="triangle" w="med"/>
          </a:ln>
        </p:spPr>
        <p:style>
          <a:lnRef idx="1">
            <a:schemeClr val="accent1"/>
          </a:lnRef>
          <a:fillRef idx="0">
            <a:schemeClr val="accent1"/>
          </a:fillRef>
          <a:effectRef idx="0">
            <a:schemeClr val="accent1"/>
          </a:effectRef>
          <a:fontRef idx="minor"/>
        </p:style>
      </p:sp>
      <p:sp>
        <p:nvSpPr>
          <p:cNvPr id="120" name="CustomShape 21"/>
          <p:cNvSpPr/>
          <p:nvPr/>
        </p:nvSpPr>
        <p:spPr>
          <a:xfrm flipH="1" flipV="1" rot="21540000">
            <a:off x="9670320" y="4991040"/>
            <a:ext cx="303480" cy="9000"/>
          </a:xfrm>
          <a:custGeom>
            <a:avLst/>
            <a:gdLst/>
            <a:ahLst/>
            <a:rect l="l" t="t" r="r" b="b"/>
            <a:pathLst>
              <a:path w="21600" h="21600">
                <a:moveTo>
                  <a:pt x="0" y="0"/>
                </a:moveTo>
                <a:lnTo>
                  <a:pt x="21600" y="21600"/>
                </a:lnTo>
              </a:path>
            </a:pathLst>
          </a:custGeom>
          <a:noFill/>
          <a:ln w="12600">
            <a:solidFill>
              <a:schemeClr val="bg1"/>
            </a:solidFill>
            <a:tailEnd len="med" type="triangle" w="med"/>
          </a:ln>
        </p:spPr>
        <p:style>
          <a:lnRef idx="1">
            <a:schemeClr val="accent1"/>
          </a:lnRef>
          <a:fillRef idx="0">
            <a:schemeClr val="accent1"/>
          </a:fillRef>
          <a:effectRef idx="0">
            <a:schemeClr val="accent1"/>
          </a:effectRef>
          <a:fontRef idx="minor"/>
        </p:style>
      </p:sp>
      <p:sp>
        <p:nvSpPr>
          <p:cNvPr id="121" name="CustomShape 22"/>
          <p:cNvSpPr/>
          <p:nvPr/>
        </p:nvSpPr>
        <p:spPr>
          <a:xfrm>
            <a:off x="8456400" y="2046240"/>
            <a:ext cx="1264680" cy="25776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ffffff"/>
                </a:solidFill>
                <a:latin typeface="Calibri"/>
              </a:rPr>
              <a:t>Dashboard/assets</a:t>
            </a:r>
            <a:endParaRPr b="0" lang="en-US" sz="1100" spc="-1" strike="noStrike">
              <a:latin typeface="Arial"/>
            </a:endParaRPr>
          </a:p>
        </p:txBody>
      </p:sp>
      <p:sp>
        <p:nvSpPr>
          <p:cNvPr id="122" name="CustomShape 23"/>
          <p:cNvSpPr/>
          <p:nvPr/>
        </p:nvSpPr>
        <p:spPr>
          <a:xfrm>
            <a:off x="10062000" y="2629800"/>
            <a:ext cx="1264680" cy="25776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ffffff"/>
                </a:solidFill>
                <a:latin typeface="Calibri"/>
              </a:rPr>
              <a:t>assets/images</a:t>
            </a:r>
            <a:endParaRPr b="0" lang="en-US" sz="1100" spc="-1" strike="noStrike">
              <a:latin typeface="Arial"/>
            </a:endParaRPr>
          </a:p>
        </p:txBody>
      </p:sp>
      <p:sp>
        <p:nvSpPr>
          <p:cNvPr id="123" name="CustomShape 24"/>
          <p:cNvSpPr/>
          <p:nvPr/>
        </p:nvSpPr>
        <p:spPr>
          <a:xfrm>
            <a:off x="8237880" y="4579200"/>
            <a:ext cx="142812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latin typeface="Calibri"/>
              </a:rPr>
              <a:t>images/siteimages</a:t>
            </a:r>
            <a:endParaRPr b="0" lang="en-US" sz="1200" spc="-1" strike="noStrike">
              <a:latin typeface="Arial"/>
            </a:endParaRPr>
          </a:p>
        </p:txBody>
      </p:sp>
      <p:sp>
        <p:nvSpPr>
          <p:cNvPr id="124" name="CustomShape 25"/>
          <p:cNvSpPr/>
          <p:nvPr/>
        </p:nvSpPr>
        <p:spPr>
          <a:xfrm>
            <a:off x="2198160" y="1000440"/>
            <a:ext cx="3806640" cy="11160"/>
          </a:xfrm>
          <a:custGeom>
            <a:avLst/>
            <a:gdLst/>
            <a:ahLst/>
            <a:rect l="l" t="t" r="r" b="b"/>
            <a:pathLst>
              <a:path w="21600" h="21600">
                <a:moveTo>
                  <a:pt x="0" y="0"/>
                </a:moveTo>
                <a:lnTo>
                  <a:pt x="21600" y="21600"/>
                </a:lnTo>
              </a:path>
            </a:pathLst>
          </a:custGeom>
          <a:noFill/>
          <a:ln w="12600">
            <a:solidFill>
              <a:schemeClr val="bg1"/>
            </a:solidFill>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209520" y="375840"/>
            <a:ext cx="6015240" cy="699840"/>
          </a:xfrm>
          <a:prstGeom prst="rect">
            <a:avLst/>
          </a:prstGeom>
          <a:solidFill>
            <a:schemeClr val="accent4">
              <a:lumMod val="60000"/>
              <a:lumOff val="40000"/>
            </a:schemeClr>
          </a:solidFill>
          <a:ln>
            <a:noFill/>
          </a:ln>
        </p:spPr>
        <p:style>
          <a:lnRef idx="0"/>
          <a:fillRef idx="0"/>
          <a:effectRef idx="0"/>
          <a:fontRef idx="minor"/>
        </p:style>
        <p:txBody>
          <a:bodyPr lIns="90000" rIns="90000" tIns="45000" bIns="45000"/>
          <a:p>
            <a:pPr>
              <a:lnSpc>
                <a:spcPct val="100000"/>
              </a:lnSpc>
            </a:pPr>
            <a:r>
              <a:rPr b="1" lang="en-US" sz="4000" spc="-1" strike="noStrike">
                <a:solidFill>
                  <a:srgbClr val="262626"/>
                </a:solidFill>
                <a:latin typeface="Calibri"/>
              </a:rPr>
              <a:t>Flowchart/Process diagram</a:t>
            </a:r>
            <a:endParaRPr b="0" lang="en-US" sz="4000" spc="-1" strike="noStrike">
              <a:latin typeface="Arial"/>
            </a:endParaRPr>
          </a:p>
        </p:txBody>
      </p:sp>
      <p:sp>
        <p:nvSpPr>
          <p:cNvPr id="126" name="CustomShape 2"/>
          <p:cNvSpPr/>
          <p:nvPr/>
        </p:nvSpPr>
        <p:spPr>
          <a:xfrm>
            <a:off x="209520" y="1281600"/>
            <a:ext cx="3290760" cy="45612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a:lnSpc>
                <a:spcPct val="100000"/>
              </a:lnSpc>
            </a:pPr>
            <a:r>
              <a:rPr b="1" lang="en-US" sz="2400" spc="-1" strike="noStrike">
                <a:solidFill>
                  <a:srgbClr val="262626"/>
                </a:solidFill>
                <a:latin typeface="Calibri"/>
              </a:rPr>
              <a:t>Admin Perspective</a:t>
            </a:r>
            <a:endParaRPr b="0" lang="en-US" sz="2400" spc="-1" strike="noStrike">
              <a:latin typeface="Arial"/>
            </a:endParaRPr>
          </a:p>
        </p:txBody>
      </p:sp>
      <p:grpSp>
        <p:nvGrpSpPr>
          <p:cNvPr id="127" name="Group 3"/>
          <p:cNvGrpSpPr/>
          <p:nvPr/>
        </p:nvGrpSpPr>
        <p:grpSpPr>
          <a:xfrm>
            <a:off x="6728760" y="2997720"/>
            <a:ext cx="4057200" cy="3147480"/>
            <a:chOff x="6728760" y="2997720"/>
            <a:chExt cx="4057200" cy="3147480"/>
          </a:xfrm>
        </p:grpSpPr>
        <p:sp>
          <p:nvSpPr>
            <p:cNvPr id="128" name="CustomShape 4"/>
            <p:cNvSpPr/>
            <p:nvPr/>
          </p:nvSpPr>
          <p:spPr>
            <a:xfrm>
              <a:off x="7020360" y="2997720"/>
              <a:ext cx="2280960" cy="364680"/>
            </a:xfrm>
            <a:prstGeom prst="rect">
              <a:avLst/>
            </a:prstGeom>
            <a:solidFill>
              <a:schemeClr val="tx1">
                <a:lumMod val="50000"/>
                <a:lumOff val="50000"/>
              </a:schemeClr>
            </a:solidFill>
            <a:ln>
              <a:noFill/>
            </a:ln>
          </p:spPr>
          <p:style>
            <a:lnRef idx="0"/>
            <a:fillRef idx="0"/>
            <a:effectRef idx="0"/>
            <a:fontRef idx="minor"/>
          </p:style>
          <p:txBody>
            <a:bodyPr lIns="90000" rIns="90000" tIns="45000" bIns="45000"/>
            <a:p>
              <a:pPr>
                <a:lnSpc>
                  <a:spcPct val="100000"/>
                </a:lnSpc>
              </a:pPr>
              <a:r>
                <a:rPr b="0" lang="en-US" sz="1800" spc="-1" strike="noStrike">
                  <a:solidFill>
                    <a:srgbClr val="ffd966"/>
                  </a:solidFill>
                  <a:latin typeface="Calibri"/>
                </a:rPr>
                <a:t>Dashboard main page</a:t>
              </a:r>
              <a:endParaRPr b="0" lang="en-US" sz="1800" spc="-1" strike="noStrike">
                <a:latin typeface="Arial"/>
              </a:endParaRPr>
            </a:p>
          </p:txBody>
        </p:sp>
        <p:sp>
          <p:nvSpPr>
            <p:cNvPr id="129" name="Line 5"/>
            <p:cNvSpPr/>
            <p:nvPr/>
          </p:nvSpPr>
          <p:spPr>
            <a:xfrm>
              <a:off x="6743160" y="3164040"/>
              <a:ext cx="0" cy="2894400"/>
            </a:xfrm>
            <a:prstGeom prst="line">
              <a:avLst/>
            </a:prstGeom>
            <a:ln w="28440">
              <a:solidFill>
                <a:schemeClr val="bg1"/>
              </a:solidFill>
            </a:ln>
          </p:spPr>
          <p:style>
            <a:lnRef idx="1">
              <a:schemeClr val="accent1"/>
            </a:lnRef>
            <a:fillRef idx="0">
              <a:schemeClr val="accent1"/>
            </a:fillRef>
            <a:effectRef idx="0">
              <a:schemeClr val="accent1"/>
            </a:effectRef>
            <a:fontRef idx="minor"/>
          </p:style>
        </p:sp>
        <p:sp>
          <p:nvSpPr>
            <p:cNvPr id="130" name="Line 6"/>
            <p:cNvSpPr/>
            <p:nvPr/>
          </p:nvSpPr>
          <p:spPr>
            <a:xfrm>
              <a:off x="6743160" y="3182040"/>
              <a:ext cx="277200" cy="360"/>
            </a:xfrm>
            <a:prstGeom prst="line">
              <a:avLst/>
            </a:prstGeom>
            <a:ln w="28440">
              <a:solidFill>
                <a:schemeClr val="bg1"/>
              </a:solidFill>
            </a:ln>
          </p:spPr>
          <p:style>
            <a:lnRef idx="1">
              <a:schemeClr val="accent1"/>
            </a:lnRef>
            <a:fillRef idx="0">
              <a:schemeClr val="accent1"/>
            </a:fillRef>
            <a:effectRef idx="0">
              <a:schemeClr val="accent1"/>
            </a:effectRef>
            <a:fontRef idx="minor"/>
          </p:style>
        </p:sp>
        <p:sp>
          <p:nvSpPr>
            <p:cNvPr id="131" name="CustomShape 7"/>
            <p:cNvSpPr/>
            <p:nvPr/>
          </p:nvSpPr>
          <p:spPr>
            <a:xfrm rot="21420000">
              <a:off x="6752520" y="3724920"/>
              <a:ext cx="572400" cy="34200"/>
            </a:xfrm>
            <a:custGeom>
              <a:avLst/>
              <a:gdLst/>
              <a:ahLst/>
              <a:rect l="l" t="t" r="r" b="b"/>
              <a:pathLst>
                <a:path w="21600" h="21600">
                  <a:moveTo>
                    <a:pt x="0" y="0"/>
                  </a:moveTo>
                  <a:lnTo>
                    <a:pt x="21600" y="21600"/>
                  </a:lnTo>
                </a:path>
              </a:pathLst>
            </a:custGeom>
            <a:noFill/>
            <a:ln w="19080">
              <a:solidFill>
                <a:schemeClr val="bg1"/>
              </a:solidFill>
              <a:tailEnd len="med" type="triangle" w="med"/>
            </a:ln>
          </p:spPr>
          <p:style>
            <a:lnRef idx="1">
              <a:schemeClr val="accent1"/>
            </a:lnRef>
            <a:fillRef idx="0">
              <a:schemeClr val="accent1"/>
            </a:fillRef>
            <a:effectRef idx="0">
              <a:schemeClr val="accent1"/>
            </a:effectRef>
            <a:fontRef idx="minor"/>
          </p:style>
        </p:sp>
        <p:sp>
          <p:nvSpPr>
            <p:cNvPr id="132" name="CustomShape 8"/>
            <p:cNvSpPr/>
            <p:nvPr/>
          </p:nvSpPr>
          <p:spPr>
            <a:xfrm>
              <a:off x="7319880" y="3557520"/>
              <a:ext cx="3466080" cy="303480"/>
            </a:xfrm>
            <a:prstGeom prst="rect">
              <a:avLst/>
            </a:prstGeom>
            <a:solidFill>
              <a:schemeClr val="bg2">
                <a:lumMod val="90000"/>
              </a:schemeClr>
            </a:solid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rPr>
                <a:t>Add/View/Update/Delete/Category</a:t>
              </a:r>
              <a:endParaRPr b="0" lang="en-US" sz="1400" spc="-1" strike="noStrike">
                <a:latin typeface="Arial"/>
              </a:endParaRPr>
            </a:p>
          </p:txBody>
        </p:sp>
        <p:sp>
          <p:nvSpPr>
            <p:cNvPr id="133" name="CustomShape 9"/>
            <p:cNvSpPr/>
            <p:nvPr/>
          </p:nvSpPr>
          <p:spPr>
            <a:xfrm rot="21420000">
              <a:off x="6752520" y="4199040"/>
              <a:ext cx="572400" cy="34200"/>
            </a:xfrm>
            <a:custGeom>
              <a:avLst/>
              <a:gdLst/>
              <a:ahLst/>
              <a:rect l="l" t="t" r="r" b="b"/>
              <a:pathLst>
                <a:path w="21600" h="21600">
                  <a:moveTo>
                    <a:pt x="0" y="0"/>
                  </a:moveTo>
                  <a:lnTo>
                    <a:pt x="21600" y="21600"/>
                  </a:lnTo>
                </a:path>
              </a:pathLst>
            </a:custGeom>
            <a:noFill/>
            <a:ln w="19080">
              <a:solidFill>
                <a:schemeClr val="bg1"/>
              </a:solidFill>
              <a:tailEnd len="med" type="triangle" w="med"/>
            </a:ln>
          </p:spPr>
          <p:style>
            <a:lnRef idx="1">
              <a:schemeClr val="accent1"/>
            </a:lnRef>
            <a:fillRef idx="0">
              <a:schemeClr val="accent1"/>
            </a:fillRef>
            <a:effectRef idx="0">
              <a:schemeClr val="accent1"/>
            </a:effectRef>
            <a:fontRef idx="minor"/>
          </p:style>
        </p:sp>
        <p:sp>
          <p:nvSpPr>
            <p:cNvPr id="134" name="CustomShape 10"/>
            <p:cNvSpPr/>
            <p:nvPr/>
          </p:nvSpPr>
          <p:spPr>
            <a:xfrm>
              <a:off x="7319880" y="4032000"/>
              <a:ext cx="3466080" cy="303480"/>
            </a:xfrm>
            <a:prstGeom prst="rect">
              <a:avLst/>
            </a:prstGeom>
            <a:solidFill>
              <a:schemeClr val="bg2">
                <a:lumMod val="90000"/>
              </a:schemeClr>
            </a:solid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rPr>
                <a:t>Add/View/Update/Delete Product</a:t>
              </a:r>
              <a:endParaRPr b="0" lang="en-US" sz="1400" spc="-1" strike="noStrike">
                <a:latin typeface="Arial"/>
              </a:endParaRPr>
            </a:p>
          </p:txBody>
        </p:sp>
        <p:sp>
          <p:nvSpPr>
            <p:cNvPr id="135" name="CustomShape 11"/>
            <p:cNvSpPr/>
            <p:nvPr/>
          </p:nvSpPr>
          <p:spPr>
            <a:xfrm rot="21420000">
              <a:off x="6752520" y="4673520"/>
              <a:ext cx="572400" cy="34200"/>
            </a:xfrm>
            <a:custGeom>
              <a:avLst/>
              <a:gdLst/>
              <a:ahLst/>
              <a:rect l="l" t="t" r="r" b="b"/>
              <a:pathLst>
                <a:path w="21600" h="21600">
                  <a:moveTo>
                    <a:pt x="0" y="0"/>
                  </a:moveTo>
                  <a:lnTo>
                    <a:pt x="21600" y="21600"/>
                  </a:lnTo>
                </a:path>
              </a:pathLst>
            </a:custGeom>
            <a:noFill/>
            <a:ln w="19080">
              <a:solidFill>
                <a:schemeClr val="bg1"/>
              </a:solidFill>
              <a:tailEnd len="med" type="triangle" w="med"/>
            </a:ln>
          </p:spPr>
          <p:style>
            <a:lnRef idx="1">
              <a:schemeClr val="accent1"/>
            </a:lnRef>
            <a:fillRef idx="0">
              <a:schemeClr val="accent1"/>
            </a:fillRef>
            <a:effectRef idx="0">
              <a:schemeClr val="accent1"/>
            </a:effectRef>
            <a:fontRef idx="minor"/>
          </p:style>
        </p:sp>
        <p:sp>
          <p:nvSpPr>
            <p:cNvPr id="136" name="CustomShape 12"/>
            <p:cNvSpPr/>
            <p:nvPr/>
          </p:nvSpPr>
          <p:spPr>
            <a:xfrm>
              <a:off x="7319880" y="4506120"/>
              <a:ext cx="3466080" cy="303480"/>
            </a:xfrm>
            <a:prstGeom prst="rect">
              <a:avLst/>
            </a:prstGeom>
            <a:solidFill>
              <a:schemeClr val="bg2">
                <a:lumMod val="90000"/>
              </a:schemeClr>
            </a:solid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rPr>
                <a:t>View/Update/Delete Customers</a:t>
              </a:r>
              <a:endParaRPr b="0" lang="en-US" sz="1400" spc="-1" strike="noStrike">
                <a:latin typeface="Arial"/>
              </a:endParaRPr>
            </a:p>
          </p:txBody>
        </p:sp>
        <p:sp>
          <p:nvSpPr>
            <p:cNvPr id="137" name="CustomShape 13"/>
            <p:cNvSpPr/>
            <p:nvPr/>
          </p:nvSpPr>
          <p:spPr>
            <a:xfrm rot="21420000">
              <a:off x="6734880" y="5133600"/>
              <a:ext cx="572400" cy="34200"/>
            </a:xfrm>
            <a:custGeom>
              <a:avLst/>
              <a:gdLst/>
              <a:ahLst/>
              <a:rect l="l" t="t" r="r" b="b"/>
              <a:pathLst>
                <a:path w="21600" h="21600">
                  <a:moveTo>
                    <a:pt x="0" y="0"/>
                  </a:moveTo>
                  <a:lnTo>
                    <a:pt x="21600" y="21600"/>
                  </a:lnTo>
                </a:path>
              </a:pathLst>
            </a:custGeom>
            <a:noFill/>
            <a:ln w="19080">
              <a:solidFill>
                <a:schemeClr val="bg1"/>
              </a:solidFill>
              <a:tailEnd len="med" type="triangle" w="med"/>
            </a:ln>
          </p:spPr>
          <p:style>
            <a:lnRef idx="1">
              <a:schemeClr val="accent1"/>
            </a:lnRef>
            <a:fillRef idx="0">
              <a:schemeClr val="accent1"/>
            </a:fillRef>
            <a:effectRef idx="0">
              <a:schemeClr val="accent1"/>
            </a:effectRef>
            <a:fontRef idx="minor"/>
          </p:style>
        </p:sp>
        <p:sp>
          <p:nvSpPr>
            <p:cNvPr id="138" name="CustomShape 14"/>
            <p:cNvSpPr/>
            <p:nvPr/>
          </p:nvSpPr>
          <p:spPr>
            <a:xfrm>
              <a:off x="7302240" y="4966200"/>
              <a:ext cx="3483360" cy="303480"/>
            </a:xfrm>
            <a:prstGeom prst="rect">
              <a:avLst/>
            </a:prstGeom>
            <a:solidFill>
              <a:schemeClr val="bg2">
                <a:lumMod val="90000"/>
              </a:schemeClr>
            </a:solid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rPr>
                <a:t>View/Accept/Reject/change status of orders</a:t>
              </a:r>
              <a:endParaRPr b="0" lang="en-US" sz="1400" spc="-1" strike="noStrike">
                <a:latin typeface="Arial"/>
              </a:endParaRPr>
            </a:p>
          </p:txBody>
        </p:sp>
        <p:sp>
          <p:nvSpPr>
            <p:cNvPr id="139" name="CustomShape 15"/>
            <p:cNvSpPr/>
            <p:nvPr/>
          </p:nvSpPr>
          <p:spPr>
            <a:xfrm rot="21420000">
              <a:off x="6734880" y="5571360"/>
              <a:ext cx="572400" cy="34200"/>
            </a:xfrm>
            <a:custGeom>
              <a:avLst/>
              <a:gdLst/>
              <a:ahLst/>
              <a:rect l="l" t="t" r="r" b="b"/>
              <a:pathLst>
                <a:path w="21600" h="21600">
                  <a:moveTo>
                    <a:pt x="0" y="0"/>
                  </a:moveTo>
                  <a:lnTo>
                    <a:pt x="21600" y="21600"/>
                  </a:lnTo>
                </a:path>
              </a:pathLst>
            </a:custGeom>
            <a:noFill/>
            <a:ln w="19080">
              <a:solidFill>
                <a:schemeClr val="bg1"/>
              </a:solidFill>
              <a:tailEnd len="med" type="triangle" w="med"/>
            </a:ln>
          </p:spPr>
          <p:style>
            <a:lnRef idx="1">
              <a:schemeClr val="accent1"/>
            </a:lnRef>
            <a:fillRef idx="0">
              <a:schemeClr val="accent1"/>
            </a:fillRef>
            <a:effectRef idx="0">
              <a:schemeClr val="accent1"/>
            </a:effectRef>
            <a:fontRef idx="minor"/>
          </p:style>
        </p:sp>
        <p:sp>
          <p:nvSpPr>
            <p:cNvPr id="140" name="CustomShape 16"/>
            <p:cNvSpPr/>
            <p:nvPr/>
          </p:nvSpPr>
          <p:spPr>
            <a:xfrm>
              <a:off x="7302240" y="5403960"/>
              <a:ext cx="3483360" cy="303480"/>
            </a:xfrm>
            <a:prstGeom prst="rect">
              <a:avLst/>
            </a:prstGeom>
            <a:solidFill>
              <a:schemeClr val="bg2">
                <a:lumMod val="90000"/>
              </a:schemeClr>
            </a:solid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rPr>
                <a:t>View Top 10 Best Selling products</a:t>
              </a:r>
              <a:endParaRPr b="0" lang="en-US" sz="1400" spc="-1" strike="noStrike">
                <a:latin typeface="Arial"/>
              </a:endParaRPr>
            </a:p>
          </p:txBody>
        </p:sp>
        <p:sp>
          <p:nvSpPr>
            <p:cNvPr id="141" name="CustomShape 17"/>
            <p:cNvSpPr/>
            <p:nvPr/>
          </p:nvSpPr>
          <p:spPr>
            <a:xfrm rot="21420000">
              <a:off x="6729120" y="6008760"/>
              <a:ext cx="572400" cy="34200"/>
            </a:xfrm>
            <a:custGeom>
              <a:avLst/>
              <a:gdLst/>
              <a:ahLst/>
              <a:rect l="l" t="t" r="r" b="b"/>
              <a:pathLst>
                <a:path w="21600" h="21600">
                  <a:moveTo>
                    <a:pt x="0" y="0"/>
                  </a:moveTo>
                  <a:lnTo>
                    <a:pt x="21600" y="21600"/>
                  </a:lnTo>
                </a:path>
              </a:pathLst>
            </a:custGeom>
            <a:noFill/>
            <a:ln w="19080">
              <a:solidFill>
                <a:schemeClr val="bg1"/>
              </a:solidFill>
              <a:tailEnd len="med" type="triangle" w="med"/>
            </a:ln>
          </p:spPr>
          <p:style>
            <a:lnRef idx="1">
              <a:schemeClr val="accent1"/>
            </a:lnRef>
            <a:fillRef idx="0">
              <a:schemeClr val="accent1"/>
            </a:fillRef>
            <a:effectRef idx="0">
              <a:schemeClr val="accent1"/>
            </a:effectRef>
            <a:fontRef idx="minor"/>
          </p:style>
        </p:sp>
        <p:sp>
          <p:nvSpPr>
            <p:cNvPr id="142" name="CustomShape 18"/>
            <p:cNvSpPr/>
            <p:nvPr/>
          </p:nvSpPr>
          <p:spPr>
            <a:xfrm>
              <a:off x="7296480" y="5841720"/>
              <a:ext cx="3483360" cy="303480"/>
            </a:xfrm>
            <a:prstGeom prst="rect">
              <a:avLst/>
            </a:prstGeom>
            <a:solidFill>
              <a:schemeClr val="bg2">
                <a:lumMod val="90000"/>
              </a:schemeClr>
            </a:solid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rPr>
                <a:t>View Top 10 Customers</a:t>
              </a:r>
              <a:endParaRPr b="0" lang="en-US" sz="1400" spc="-1" strike="noStrike">
                <a:latin typeface="Arial"/>
              </a:endParaRPr>
            </a:p>
          </p:txBody>
        </p:sp>
      </p:grpSp>
      <p:sp>
        <p:nvSpPr>
          <p:cNvPr id="143" name="CustomShape 19"/>
          <p:cNvSpPr/>
          <p:nvPr/>
        </p:nvSpPr>
        <p:spPr>
          <a:xfrm>
            <a:off x="862920" y="2652120"/>
            <a:ext cx="2459520" cy="364680"/>
          </a:xfrm>
          <a:prstGeom prst="rect">
            <a:avLst/>
          </a:prstGeom>
          <a:solidFill>
            <a:schemeClr val="tx1">
              <a:lumMod val="50000"/>
              <a:lumOff val="50000"/>
            </a:schemeClr>
          </a:solidFill>
          <a:ln>
            <a:noFill/>
          </a:ln>
        </p:spPr>
        <p:style>
          <a:lnRef idx="0"/>
          <a:fillRef idx="0"/>
          <a:effectRef idx="0"/>
          <a:fontRef idx="minor"/>
        </p:style>
        <p:txBody>
          <a:bodyPr lIns="90000" rIns="90000" tIns="45000" bIns="45000"/>
          <a:p>
            <a:pPr>
              <a:lnSpc>
                <a:spcPct val="100000"/>
              </a:lnSpc>
            </a:pPr>
            <a:r>
              <a:rPr b="0" lang="en-US" sz="1800" spc="-1" strike="noStrike">
                <a:solidFill>
                  <a:srgbClr val="ffd966"/>
                </a:solidFill>
                <a:latin typeface="Calibri"/>
              </a:rPr>
              <a:t>Website</a:t>
            </a:r>
            <a:r>
              <a:rPr b="0" lang="en-US" sz="1800" spc="-1" strike="noStrike">
                <a:solidFill>
                  <a:srgbClr val="c55a11"/>
                </a:solidFill>
                <a:latin typeface="Calibri"/>
              </a:rPr>
              <a:t> </a:t>
            </a:r>
            <a:r>
              <a:rPr b="0" lang="en-US" sz="1800" spc="-1" strike="noStrike">
                <a:solidFill>
                  <a:srgbClr val="ffd966"/>
                </a:solidFill>
                <a:latin typeface="Calibri"/>
              </a:rPr>
              <a:t>URL/Dashboard</a:t>
            </a:r>
            <a:r>
              <a:rPr b="0" lang="en-US" sz="1800" spc="-1" strike="noStrike">
                <a:solidFill>
                  <a:srgbClr val="c55a11"/>
                </a:solidFill>
                <a:latin typeface="Calibri"/>
              </a:rPr>
              <a:t> </a:t>
            </a:r>
            <a:endParaRPr b="0" lang="en-US" sz="1800" spc="-1" strike="noStrike">
              <a:latin typeface="Arial"/>
            </a:endParaRPr>
          </a:p>
        </p:txBody>
      </p:sp>
      <p:sp>
        <p:nvSpPr>
          <p:cNvPr id="144" name="CustomShape 20"/>
          <p:cNvSpPr/>
          <p:nvPr/>
        </p:nvSpPr>
        <p:spPr>
          <a:xfrm>
            <a:off x="546480" y="2248560"/>
            <a:ext cx="35218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1)Entering website url in search bar</a:t>
            </a:r>
            <a:endParaRPr b="0" lang="en-US" sz="1800" spc="-1" strike="noStrike">
              <a:latin typeface="Arial"/>
            </a:endParaRPr>
          </a:p>
        </p:txBody>
      </p:sp>
      <p:sp>
        <p:nvSpPr>
          <p:cNvPr id="145" name="CustomShape 21"/>
          <p:cNvSpPr/>
          <p:nvPr/>
        </p:nvSpPr>
        <p:spPr>
          <a:xfrm>
            <a:off x="2092680" y="3021120"/>
            <a:ext cx="360" cy="1017360"/>
          </a:xfrm>
          <a:custGeom>
            <a:avLst/>
            <a:gdLst/>
            <a:ahLst/>
            <a:rect l="l" t="t" r="r" b="b"/>
            <a:pathLst>
              <a:path w="21600" h="21600">
                <a:moveTo>
                  <a:pt x="0" y="0"/>
                </a:moveTo>
                <a:lnTo>
                  <a:pt x="21600" y="21600"/>
                </a:lnTo>
              </a:path>
            </a:pathLst>
          </a:custGeom>
          <a:noFill/>
          <a:ln w="19080">
            <a:solidFill>
              <a:schemeClr val="bg1"/>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146" name="CustomShape 22"/>
          <p:cNvSpPr/>
          <p:nvPr/>
        </p:nvSpPr>
        <p:spPr>
          <a:xfrm>
            <a:off x="1319760" y="4388760"/>
            <a:ext cx="1545840" cy="364680"/>
          </a:xfrm>
          <a:prstGeom prst="rect">
            <a:avLst/>
          </a:prstGeom>
          <a:solidFill>
            <a:schemeClr val="tx1">
              <a:lumMod val="50000"/>
              <a:lumOff val="50000"/>
            </a:schemeClr>
          </a:solidFill>
          <a:ln>
            <a:noFill/>
          </a:ln>
        </p:spPr>
        <p:style>
          <a:lnRef idx="0"/>
          <a:fillRef idx="0"/>
          <a:effectRef idx="0"/>
          <a:fontRef idx="minor"/>
        </p:style>
        <p:txBody>
          <a:bodyPr lIns="90000" rIns="90000" tIns="45000" bIns="45000"/>
          <a:p>
            <a:pPr>
              <a:lnSpc>
                <a:spcPct val="100000"/>
              </a:lnSpc>
            </a:pPr>
            <a:r>
              <a:rPr b="0" lang="en-US" sz="1800" spc="-1" strike="noStrike">
                <a:solidFill>
                  <a:srgbClr val="ffd966"/>
                </a:solidFill>
                <a:latin typeface="Calibri"/>
              </a:rPr>
              <a:t>Login page</a:t>
            </a:r>
            <a:endParaRPr b="0" lang="en-US" sz="1800" spc="-1" strike="noStrike">
              <a:latin typeface="Arial"/>
            </a:endParaRPr>
          </a:p>
        </p:txBody>
      </p:sp>
      <p:sp>
        <p:nvSpPr>
          <p:cNvPr id="147" name="CustomShape 23"/>
          <p:cNvSpPr/>
          <p:nvPr/>
        </p:nvSpPr>
        <p:spPr>
          <a:xfrm>
            <a:off x="7191000" y="2584440"/>
            <a:ext cx="35218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3)Redirected to Dashboard</a:t>
            </a:r>
            <a:endParaRPr b="0" lang="en-US" sz="1800" spc="-1" strike="noStrike">
              <a:latin typeface="Arial"/>
            </a:endParaRPr>
          </a:p>
        </p:txBody>
      </p:sp>
      <p:sp>
        <p:nvSpPr>
          <p:cNvPr id="148" name="Line 24"/>
          <p:cNvSpPr/>
          <p:nvPr/>
        </p:nvSpPr>
        <p:spPr>
          <a:xfrm>
            <a:off x="2092680" y="4758120"/>
            <a:ext cx="360" cy="1031760"/>
          </a:xfrm>
          <a:prstGeom prst="line">
            <a:avLst/>
          </a:prstGeom>
          <a:ln>
            <a:solidFill>
              <a:srgbClr val="ff5d5d"/>
            </a:solidFill>
          </a:ln>
        </p:spPr>
        <p:style>
          <a:lnRef idx="1">
            <a:schemeClr val="accent1"/>
          </a:lnRef>
          <a:fillRef idx="0">
            <a:schemeClr val="accent1"/>
          </a:fillRef>
          <a:effectRef idx="0">
            <a:schemeClr val="accent1"/>
          </a:effectRef>
          <a:fontRef idx="minor"/>
        </p:style>
      </p:sp>
      <p:sp>
        <p:nvSpPr>
          <p:cNvPr id="149" name="CustomShape 25"/>
          <p:cNvSpPr/>
          <p:nvPr/>
        </p:nvSpPr>
        <p:spPr>
          <a:xfrm>
            <a:off x="2865960" y="4573440"/>
            <a:ext cx="3359160" cy="37440"/>
          </a:xfrm>
          <a:custGeom>
            <a:avLst/>
            <a:gdLst/>
            <a:ahLst/>
            <a:rect l="l" t="t" r="r" b="b"/>
            <a:pathLst>
              <a:path w="21600" h="21600">
                <a:moveTo>
                  <a:pt x="0" y="0"/>
                </a:moveTo>
                <a:lnTo>
                  <a:pt x="21600" y="21600"/>
                </a:lnTo>
              </a:path>
            </a:pathLst>
          </a:custGeom>
          <a:noFill/>
          <a:ln w="19080">
            <a:solidFill>
              <a:srgbClr val="00b05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150" name="Line 26"/>
          <p:cNvSpPr/>
          <p:nvPr/>
        </p:nvSpPr>
        <p:spPr>
          <a:xfrm flipH="1">
            <a:off x="862920" y="5789880"/>
            <a:ext cx="1229760" cy="360"/>
          </a:xfrm>
          <a:prstGeom prst="line">
            <a:avLst/>
          </a:prstGeom>
          <a:ln>
            <a:solidFill>
              <a:srgbClr val="ff5d5d"/>
            </a:solidFill>
          </a:ln>
        </p:spPr>
        <p:style>
          <a:lnRef idx="1">
            <a:schemeClr val="accent1"/>
          </a:lnRef>
          <a:fillRef idx="0">
            <a:schemeClr val="accent1"/>
          </a:fillRef>
          <a:effectRef idx="0">
            <a:schemeClr val="accent1"/>
          </a:effectRef>
          <a:fontRef idx="minor"/>
        </p:style>
      </p:sp>
      <p:sp>
        <p:nvSpPr>
          <p:cNvPr id="151" name="Line 27"/>
          <p:cNvSpPr/>
          <p:nvPr/>
        </p:nvSpPr>
        <p:spPr>
          <a:xfrm>
            <a:off x="862920" y="4573440"/>
            <a:ext cx="0" cy="1216440"/>
          </a:xfrm>
          <a:prstGeom prst="line">
            <a:avLst/>
          </a:prstGeom>
          <a:ln>
            <a:solidFill>
              <a:srgbClr val="ff5d5d"/>
            </a:solidFill>
          </a:ln>
        </p:spPr>
        <p:style>
          <a:lnRef idx="1">
            <a:schemeClr val="accent1"/>
          </a:lnRef>
          <a:fillRef idx="0">
            <a:schemeClr val="accent1"/>
          </a:fillRef>
          <a:effectRef idx="0">
            <a:schemeClr val="accent1"/>
          </a:effectRef>
          <a:fontRef idx="minor"/>
        </p:style>
      </p:sp>
      <p:sp>
        <p:nvSpPr>
          <p:cNvPr id="152" name="CustomShape 28"/>
          <p:cNvSpPr/>
          <p:nvPr/>
        </p:nvSpPr>
        <p:spPr>
          <a:xfrm>
            <a:off x="862920" y="4573440"/>
            <a:ext cx="456480" cy="360"/>
          </a:xfrm>
          <a:custGeom>
            <a:avLst/>
            <a:gdLst/>
            <a:ahLst/>
            <a:rect l="l" t="t" r="r" b="b"/>
            <a:pathLst>
              <a:path w="21600" h="21600">
                <a:moveTo>
                  <a:pt x="0" y="0"/>
                </a:moveTo>
                <a:lnTo>
                  <a:pt x="21600" y="21600"/>
                </a:lnTo>
              </a:path>
            </a:pathLst>
          </a:custGeom>
          <a:noFill/>
          <a:ln>
            <a:solidFill>
              <a:srgbClr val="ff5d5d"/>
            </a:solidFill>
            <a:tailEnd len="med" type="triangle" w="med"/>
          </a:ln>
        </p:spPr>
        <p:style>
          <a:lnRef idx="1">
            <a:schemeClr val="accent1"/>
          </a:lnRef>
          <a:fillRef idx="0">
            <a:schemeClr val="accent1"/>
          </a:fillRef>
          <a:effectRef idx="0">
            <a:schemeClr val="accent1"/>
          </a:effectRef>
          <a:fontRef idx="minor"/>
        </p:style>
      </p:sp>
      <p:sp>
        <p:nvSpPr>
          <p:cNvPr id="153" name="CustomShape 29"/>
          <p:cNvSpPr/>
          <p:nvPr/>
        </p:nvSpPr>
        <p:spPr>
          <a:xfrm>
            <a:off x="3569760" y="4635000"/>
            <a:ext cx="1779120" cy="333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50ea75"/>
                </a:solidFill>
                <a:latin typeface="Calibri"/>
              </a:rPr>
              <a:t>If values correct</a:t>
            </a:r>
            <a:endParaRPr b="0" lang="en-US" sz="1600" spc="-1" strike="noStrike">
              <a:latin typeface="Arial"/>
            </a:endParaRPr>
          </a:p>
        </p:txBody>
      </p:sp>
      <p:sp>
        <p:nvSpPr>
          <p:cNvPr id="154" name="CustomShape 30"/>
          <p:cNvSpPr/>
          <p:nvPr/>
        </p:nvSpPr>
        <p:spPr>
          <a:xfrm>
            <a:off x="1033560" y="5210280"/>
            <a:ext cx="1172160" cy="577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5d5d"/>
                </a:solidFill>
                <a:latin typeface="Calibri"/>
              </a:rPr>
              <a:t>If values incorrect</a:t>
            </a:r>
            <a:endParaRPr b="0" lang="en-US" sz="1600" spc="-1" strike="noStrike">
              <a:latin typeface="Arial"/>
            </a:endParaRPr>
          </a:p>
        </p:txBody>
      </p:sp>
      <p:sp>
        <p:nvSpPr>
          <p:cNvPr id="155" name="Line 31"/>
          <p:cNvSpPr/>
          <p:nvPr/>
        </p:nvSpPr>
        <p:spPr>
          <a:xfrm flipV="1">
            <a:off x="6225120" y="2505240"/>
            <a:ext cx="21960" cy="2106000"/>
          </a:xfrm>
          <a:prstGeom prst="line">
            <a:avLst/>
          </a:prstGeom>
          <a:ln w="19080">
            <a:solidFill>
              <a:srgbClr val="00b050"/>
            </a:solidFill>
          </a:ln>
        </p:spPr>
        <p:style>
          <a:lnRef idx="1">
            <a:schemeClr val="accent1"/>
          </a:lnRef>
          <a:fillRef idx="0">
            <a:schemeClr val="accent1"/>
          </a:fillRef>
          <a:effectRef idx="0">
            <a:schemeClr val="accent1"/>
          </a:effectRef>
          <a:fontRef idx="minor"/>
        </p:style>
      </p:sp>
      <p:sp>
        <p:nvSpPr>
          <p:cNvPr id="156" name="Line 32"/>
          <p:cNvSpPr/>
          <p:nvPr/>
        </p:nvSpPr>
        <p:spPr>
          <a:xfrm>
            <a:off x="6238080" y="2496960"/>
            <a:ext cx="952560" cy="360"/>
          </a:xfrm>
          <a:prstGeom prst="line">
            <a:avLst/>
          </a:prstGeom>
          <a:ln w="19080">
            <a:solidFill>
              <a:srgbClr val="00b050"/>
            </a:solidFill>
          </a:ln>
        </p:spPr>
        <p:style>
          <a:lnRef idx="1">
            <a:schemeClr val="accent1"/>
          </a:lnRef>
          <a:fillRef idx="0">
            <a:schemeClr val="accent1"/>
          </a:fillRef>
          <a:effectRef idx="0">
            <a:schemeClr val="accent1"/>
          </a:effectRef>
          <a:fontRef idx="minor"/>
        </p:style>
      </p:sp>
      <p:sp>
        <p:nvSpPr>
          <p:cNvPr id="157" name="CustomShape 33"/>
          <p:cNvSpPr/>
          <p:nvPr/>
        </p:nvSpPr>
        <p:spPr>
          <a:xfrm>
            <a:off x="7191000" y="2505600"/>
            <a:ext cx="360" cy="455040"/>
          </a:xfrm>
          <a:custGeom>
            <a:avLst/>
            <a:gdLst/>
            <a:ahLst/>
            <a:rect l="l" t="t" r="r" b="b"/>
            <a:pathLst>
              <a:path w="21600" h="21600">
                <a:moveTo>
                  <a:pt x="0" y="0"/>
                </a:moveTo>
                <a:lnTo>
                  <a:pt x="21600" y="21600"/>
                </a:lnTo>
              </a:path>
            </a:pathLst>
          </a:custGeom>
          <a:noFill/>
          <a:ln w="19080">
            <a:solidFill>
              <a:srgbClr val="00b050"/>
            </a:solidFill>
            <a:tailEnd len="med" type="triangle" w="med"/>
          </a:ln>
        </p:spPr>
        <p:style>
          <a:lnRef idx="1">
            <a:schemeClr val="accent1"/>
          </a:lnRef>
          <a:fillRef idx="0">
            <a:schemeClr val="accent1"/>
          </a:fillRef>
          <a:effectRef idx="0">
            <a:schemeClr val="accent1"/>
          </a:effectRef>
          <a:fontRef idx="minor"/>
        </p:style>
      </p:sp>
      <p:sp>
        <p:nvSpPr>
          <p:cNvPr id="158" name="CustomShape 34"/>
          <p:cNvSpPr/>
          <p:nvPr/>
        </p:nvSpPr>
        <p:spPr>
          <a:xfrm>
            <a:off x="896040" y="4021920"/>
            <a:ext cx="35218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rPr>
              <a:t>2)Redirected to login page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548</TotalTime>
  <Application>LibreOfficeDev/6.1.1.2$Linux_X86_64 LibreOffice_project/</Application>
  <Words>890</Words>
  <Paragraphs>176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2023-10-29T09:00:36Z</dcterms:created>
  <dc:creator>Ahmed Irfan</dc:creator>
  <dc:description/>
  <dc:language>en-US</dc:language>
  <cp:lastModifiedBy/>
  <cp:lastPrinted>2023-11-08T08:43:43Z</cp:lastPrinted>
  <dcterms:modified xsi:type="dcterms:W3CDTF">2024-06-16T18:27:47Z</dcterms:modified>
  <cp:revision>113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18</vt:i4>
  </property>
</Properties>
</file>